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9"/>
  </p:notesMasterIdLst>
  <p:sldIdLst>
    <p:sldId id="256" r:id="rId2"/>
    <p:sldId id="257" r:id="rId3"/>
    <p:sldId id="332" r:id="rId4"/>
    <p:sldId id="303" r:id="rId5"/>
    <p:sldId id="304" r:id="rId6"/>
    <p:sldId id="305" r:id="rId7"/>
    <p:sldId id="319" r:id="rId8"/>
    <p:sldId id="306" r:id="rId9"/>
    <p:sldId id="308" r:id="rId10"/>
    <p:sldId id="260" r:id="rId11"/>
    <p:sldId id="263" r:id="rId12"/>
    <p:sldId id="270" r:id="rId13"/>
    <p:sldId id="326" r:id="rId14"/>
    <p:sldId id="327" r:id="rId15"/>
    <p:sldId id="323" r:id="rId16"/>
    <p:sldId id="324" r:id="rId17"/>
    <p:sldId id="325" r:id="rId18"/>
    <p:sldId id="328" r:id="rId19"/>
    <p:sldId id="329" r:id="rId20"/>
    <p:sldId id="330" r:id="rId21"/>
    <p:sldId id="331" r:id="rId22"/>
    <p:sldId id="333" r:id="rId23"/>
    <p:sldId id="309" r:id="rId24"/>
    <p:sldId id="312" r:id="rId25"/>
    <p:sldId id="313" r:id="rId26"/>
    <p:sldId id="310" r:id="rId27"/>
    <p:sldId id="314" r:id="rId28"/>
    <p:sldId id="315" r:id="rId29"/>
    <p:sldId id="311" r:id="rId30"/>
    <p:sldId id="316" r:id="rId31"/>
    <p:sldId id="334" r:id="rId32"/>
    <p:sldId id="336" r:id="rId33"/>
    <p:sldId id="337" r:id="rId34"/>
    <p:sldId id="338" r:id="rId35"/>
    <p:sldId id="339" r:id="rId36"/>
    <p:sldId id="340" r:id="rId37"/>
    <p:sldId id="285" r:id="rId38"/>
  </p:sldIdLst>
  <p:sldSz cx="9144000" cy="5143500" type="screen16x9"/>
  <p:notesSz cx="6858000" cy="9144000"/>
  <p:embeddedFontLst>
    <p:embeddedFont>
      <p:font typeface="Scope One" panose="020B0604020202020204" charset="0"/>
      <p:regular r:id="rId40"/>
    </p:embeddedFont>
    <p:embeddedFont>
      <p:font typeface="Star Jedi" panose="040B0000000000000000" pitchFamily="82" charset="0"/>
      <p:regular r:id="rId41"/>
    </p:embeddedFont>
    <p:embeddedFont>
      <p:font typeface="Star Jedi Hollow" panose="040B0000000000000000" pitchFamily="82" charset="0"/>
      <p:regular r:id="rId42"/>
    </p:embeddedFont>
    <p:embeddedFont>
      <p:font typeface="Unica One"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7BE4479-0560-465B-9838-6D89146A80BD}">
          <p14:sldIdLst>
            <p14:sldId id="256"/>
            <p14:sldId id="257"/>
            <p14:sldId id="332"/>
            <p14:sldId id="303"/>
            <p14:sldId id="304"/>
            <p14:sldId id="305"/>
            <p14:sldId id="319"/>
            <p14:sldId id="306"/>
            <p14:sldId id="308"/>
            <p14:sldId id="260"/>
            <p14:sldId id="263"/>
            <p14:sldId id="270"/>
            <p14:sldId id="326"/>
            <p14:sldId id="327"/>
            <p14:sldId id="323"/>
            <p14:sldId id="324"/>
            <p14:sldId id="325"/>
            <p14:sldId id="328"/>
            <p14:sldId id="329"/>
            <p14:sldId id="330"/>
            <p14:sldId id="331"/>
            <p14:sldId id="333"/>
            <p14:sldId id="309"/>
            <p14:sldId id="312"/>
            <p14:sldId id="313"/>
            <p14:sldId id="310"/>
            <p14:sldId id="314"/>
            <p14:sldId id="315"/>
            <p14:sldId id="311"/>
            <p14:sldId id="316"/>
            <p14:sldId id="334"/>
            <p14:sldId id="336"/>
            <p14:sldId id="337"/>
            <p14:sldId id="338"/>
            <p14:sldId id="339"/>
            <p14:sldId id="340"/>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D6A"/>
    <a:srgbClr val="D7543C"/>
    <a:srgbClr val="6AC0CD"/>
    <a:srgbClr val="E3B059"/>
    <a:srgbClr val="BF88D3"/>
    <a:srgbClr val="E2D7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0CED9C-E6A7-4A55-841B-235EA2028215}">
  <a:tblStyle styleId="{B70CED9C-E6A7-4A55-841B-235EA2028215}" styleName="Table_0">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87" autoAdjust="0"/>
  </p:normalViewPr>
  <p:slideViewPr>
    <p:cSldViewPr snapToGrid="0">
      <p:cViewPr>
        <p:scale>
          <a:sx n="137" d="100"/>
          <a:sy n="137" d="100"/>
        </p:scale>
        <p:origin x="852"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4dc676206e_0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4dc676206e_0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 this is my presentation on the star wars survey data analysis</a:t>
            </a:r>
            <a:endParaRPr lang="en-AU" sz="1100" b="0" i="0" u="none" strike="noStrike" cap="none" dirty="0">
              <a:solidFill>
                <a:srgbClr val="000000"/>
              </a:solidFill>
              <a:effectLst/>
              <a:latin typeface="Arial"/>
              <a:ea typeface="Arial"/>
              <a:cs typeface="Arial"/>
              <a:sym typeface="Arial"/>
            </a:endParaRPr>
          </a:p>
          <a:p>
            <a:pPr marL="158750" indent="0">
              <a:buNone/>
            </a:pP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4dc676206e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4dc676206e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So this brings us to the Data Exploration and analysis. With our first question being ‘ How do people rank star wars movies?’</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2"/>
        <p:cNvGrpSpPr/>
        <p:nvPr/>
      </p:nvGrpSpPr>
      <p:grpSpPr>
        <a:xfrm>
          <a:off x="0" y="0"/>
          <a:ext cx="0" cy="0"/>
          <a:chOff x="0" y="0"/>
          <a:chExt cx="0" cy="0"/>
        </a:xfrm>
      </p:grpSpPr>
      <p:sp>
        <p:nvSpPr>
          <p:cNvPr id="2623" name="Google Shape;2623;g4dc676206e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4" name="Google Shape;2624;g4dc676206e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First checked if people had ranked the episodes, even if they hadn’t watched them. </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As an example, for Episode I, around 162 respondents marked that they had not seen this episode yet ranked it. </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Thus we do not consider these rows when doing our analysis of the rankings as people who haven’t seen the movie shouldn’t be allowed to rate it.</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 our first movie is Episode I, here we have a frequency graph of how people rank episode I, and we can see that a large number of people ranked it as the 4</a:t>
            </a:r>
            <a:r>
              <a:rPr lang="en-US" sz="1100" b="0" i="0" u="none" strike="noStrike" cap="none" baseline="30000" dirty="0">
                <a:solidFill>
                  <a:srgbClr val="000000"/>
                </a:solidFill>
                <a:effectLst/>
                <a:latin typeface="Arial"/>
                <a:ea typeface="Arial"/>
                <a:cs typeface="Arial"/>
                <a:sym typeface="Arial"/>
              </a:rPr>
              <a:t>th</a:t>
            </a:r>
            <a:r>
              <a:rPr lang="en-US" sz="1100" b="0" i="0" u="none" strike="noStrike" cap="none" dirty="0">
                <a:solidFill>
                  <a:srgbClr val="000000"/>
                </a:solidFill>
                <a:effectLst/>
                <a:latin typeface="Arial"/>
                <a:ea typeface="Arial"/>
                <a:cs typeface="Arial"/>
                <a:sym typeface="Arial"/>
              </a:rPr>
              <a:t> best, with a large group following ranking it as the worst. </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And here we can see the subsequent density plot of the same</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For episode 2, we can see that a majority of people ranked this movie as the 5</a:t>
            </a:r>
            <a:r>
              <a:rPr lang="en-US" sz="1100" b="0" i="0" u="none" strike="noStrike" cap="none" baseline="30000" dirty="0">
                <a:solidFill>
                  <a:srgbClr val="000000"/>
                </a:solidFill>
                <a:effectLst/>
                <a:latin typeface="Arial"/>
                <a:ea typeface="Arial"/>
                <a:cs typeface="Arial"/>
                <a:sym typeface="Arial"/>
              </a:rPr>
              <a:t>th</a:t>
            </a:r>
            <a:r>
              <a:rPr lang="en-US" sz="1100" b="0" i="0" u="none" strike="noStrike" cap="none" dirty="0">
                <a:solidFill>
                  <a:srgbClr val="000000"/>
                </a:solidFill>
                <a:effectLst/>
                <a:latin typeface="Arial"/>
                <a:ea typeface="Arial"/>
                <a:cs typeface="Arial"/>
                <a:sym typeface="Arial"/>
              </a:rPr>
              <a:t>  best or second worst, </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And here is the density plot for the same. </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9067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Episode 3 seems to be quite divisive, however it can be said that it is considered by the majority in the bottom 3 of all six movies</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And here we have the density plot</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46602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Now moving on to episode 4, we can see that a large volume of people </a:t>
            </a:r>
            <a:r>
              <a:rPr lang="en-US" sz="1100" b="0" i="0" u="none" strike="noStrike" cap="none" dirty="0" err="1">
                <a:solidFill>
                  <a:srgbClr val="000000"/>
                </a:solidFill>
                <a:effectLst/>
                <a:latin typeface="Arial"/>
                <a:ea typeface="Arial"/>
                <a:cs typeface="Arial"/>
                <a:sym typeface="Arial"/>
              </a:rPr>
              <a:t>hae</a:t>
            </a:r>
            <a:r>
              <a:rPr lang="en-US" sz="1100" b="0" i="0" u="none" strike="noStrike" cap="none" dirty="0">
                <a:solidFill>
                  <a:srgbClr val="000000"/>
                </a:solidFill>
                <a:effectLst/>
                <a:latin typeface="Arial"/>
                <a:ea typeface="Arial"/>
                <a:cs typeface="Arial"/>
                <a:sym typeface="Arial"/>
              </a:rPr>
              <a:t> ranked it as the best – nearly 200, and around 125 ranking it as the second best</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density plot reflects the same</a:t>
            </a:r>
            <a:endParaRPr dirty="0"/>
          </a:p>
        </p:txBody>
      </p:sp>
    </p:spTree>
    <p:extLst>
      <p:ext uri="{BB962C8B-B14F-4D97-AF65-F5344CB8AC3E}">
        <p14:creationId xmlns:p14="http://schemas.microsoft.com/office/powerpoint/2010/main" val="375932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Episode 5 seems to be the best ranked so far, having the most number of people rank it as the best, with around 275 of them, and another 225 ranking it as the second best</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And here we have the density plot that reflects the same </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88220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Episode 6 seems to be considered as either the 2</a:t>
            </a:r>
            <a:r>
              <a:rPr lang="en-US" sz="1100" b="0" i="0" u="none" strike="noStrike" cap="none" baseline="30000" dirty="0">
                <a:solidFill>
                  <a:srgbClr val="000000"/>
                </a:solidFill>
                <a:effectLst/>
                <a:latin typeface="Arial"/>
                <a:ea typeface="Arial"/>
                <a:cs typeface="Arial"/>
                <a:sym typeface="Arial"/>
              </a:rPr>
              <a:t>nd</a:t>
            </a:r>
            <a:r>
              <a:rPr lang="en-US" sz="1100" b="0" i="0" u="none" strike="noStrike" cap="none" dirty="0">
                <a:solidFill>
                  <a:srgbClr val="000000"/>
                </a:solidFill>
                <a:effectLst/>
                <a:latin typeface="Arial"/>
                <a:ea typeface="Arial"/>
                <a:cs typeface="Arial"/>
                <a:sym typeface="Arial"/>
              </a:rPr>
              <a:t> or 3</a:t>
            </a:r>
            <a:r>
              <a:rPr lang="en-US" sz="1100" b="0" i="0" u="none" strike="noStrike" cap="none" baseline="30000" dirty="0">
                <a:solidFill>
                  <a:srgbClr val="000000"/>
                </a:solidFill>
                <a:effectLst/>
                <a:latin typeface="Arial"/>
                <a:ea typeface="Arial"/>
                <a:cs typeface="Arial"/>
                <a:sym typeface="Arial"/>
              </a:rPr>
              <a:t>rd</a:t>
            </a:r>
            <a:r>
              <a:rPr lang="en-US" sz="1100" b="0" i="0" u="none" strike="noStrike" cap="none" dirty="0">
                <a:solidFill>
                  <a:srgbClr val="000000"/>
                </a:solidFill>
                <a:effectLst/>
                <a:latin typeface="Arial"/>
                <a:ea typeface="Arial"/>
                <a:cs typeface="Arial"/>
                <a:sym typeface="Arial"/>
              </a:rPr>
              <a:t> by most respondents</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And here we have the density plot.</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3755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4dc676206e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4dc676206e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So this gives us an idea of how people rank the individual movies, but it still raises the question – which is the best star wars movie? </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07931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here we have a percentage graph of which film was ranked the best the most, and we can see that episode 5 is considered the best by these respondents, being ranked as first by 36.6% of the respondents, with Episode 4 following in a close second with 28.3%</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 can also see how large of a portion these movies take up in the pie chart</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69464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4dc676206e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4dc676206e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data was taken from a survey conducted on 538.com</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There were about 1186 total responses to the survey</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data includes questions about people’s opinion and attitude about Star wars films, some of which you can see below</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data also includes how favorably they ranked the major characters</a:t>
            </a:r>
            <a:r>
              <a:rPr lang="en-AU" sz="1100" b="0" i="0" u="none" strike="noStrike" cap="none" dirty="0">
                <a:solidFill>
                  <a:srgbClr val="000000"/>
                </a:solidFill>
                <a:effectLst/>
                <a:latin typeface="Arial"/>
                <a:ea typeface="Arial"/>
                <a:cs typeface="Arial"/>
                <a:sym typeface="Arial"/>
              </a:rPr>
              <a:t>, as well as d</a:t>
            </a:r>
            <a:r>
              <a:rPr lang="en-US" sz="1100" b="0" i="0" u="none" strike="noStrike" cap="none" dirty="0" err="1">
                <a:solidFill>
                  <a:srgbClr val="000000"/>
                </a:solidFill>
                <a:effectLst/>
                <a:latin typeface="Arial"/>
                <a:ea typeface="Arial"/>
                <a:cs typeface="Arial"/>
                <a:sym typeface="Arial"/>
              </a:rPr>
              <a:t>emographic</a:t>
            </a:r>
            <a:r>
              <a:rPr lang="en-US" sz="1100" b="0" i="0" u="none" strike="noStrike" cap="none" dirty="0">
                <a:solidFill>
                  <a:srgbClr val="000000"/>
                </a:solidFill>
                <a:effectLst/>
                <a:latin typeface="Arial"/>
                <a:ea typeface="Arial"/>
                <a:cs typeface="Arial"/>
                <a:sym typeface="Arial"/>
              </a:rPr>
              <a:t> data about the respondents</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4dc676206e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4dc676206e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What about the worst star wars movie?</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70829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Phantom menace is a real menace, with 32% of respondents ranking it the worst, with revenge of the </a:t>
            </a:r>
            <a:r>
              <a:rPr lang="en-US" sz="1100" b="0" i="0" u="none" strike="noStrike" cap="none" dirty="0" err="1">
                <a:solidFill>
                  <a:srgbClr val="000000"/>
                </a:solidFill>
                <a:effectLst/>
                <a:latin typeface="Arial"/>
                <a:ea typeface="Arial"/>
                <a:cs typeface="Arial"/>
                <a:sym typeface="Arial"/>
              </a:rPr>
              <a:t>sith</a:t>
            </a:r>
            <a:r>
              <a:rPr lang="en-US" sz="1100" b="0" i="0" u="none" strike="noStrike" cap="none" dirty="0">
                <a:solidFill>
                  <a:srgbClr val="000000"/>
                </a:solidFill>
                <a:effectLst/>
                <a:latin typeface="Arial"/>
                <a:ea typeface="Arial"/>
                <a:cs typeface="Arial"/>
                <a:sym typeface="Arial"/>
              </a:rPr>
              <a:t> following with 24.4%</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We can also see how large of a portion these movies take up in the pie chart</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7493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4dc676206e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4dc676206e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Now, we move onto exploring the relationship between columns. </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36049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4dc676206e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4dc676206e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Boxplot gives us a good way to visualize the distribution for the different age groups and how they rank episode I – here we can see that people over the age of 60 have a tendency to rank this movie better, with people between 45-60 also ranking it favorably. </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5656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Boxplot gives us a good way to visualize the distribution for the different age groups and how they rank episode I – here we can see that people over the age of 60 have a tendency to rank this movie better, with people between 45-60 also ranking it favorably. </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6843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We also use a pie chart to see which age groups that episode I was the best, as in ranked it no1, we can generally see that the 45-60 and 60+ categories have the largest chunks </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And on the flip side, we see that the 2 younger categories in this dataset voted it the </a:t>
            </a:r>
            <a:r>
              <a:rPr lang="en-US" sz="1100" b="0" i="0" u="none" strike="noStrike" cap="none" dirty="0" err="1">
                <a:solidFill>
                  <a:srgbClr val="000000"/>
                </a:solidFill>
                <a:effectLst/>
                <a:latin typeface="Arial"/>
                <a:ea typeface="Arial"/>
                <a:cs typeface="Arial"/>
                <a:sym typeface="Arial"/>
              </a:rPr>
              <a:t>wrost</a:t>
            </a:r>
            <a:r>
              <a:rPr lang="en-US" sz="1100" b="0" i="0" u="none" strike="noStrike" cap="none" dirty="0">
                <a:solidFill>
                  <a:srgbClr val="000000"/>
                </a:solidFill>
                <a:effectLst/>
                <a:latin typeface="Arial"/>
                <a:ea typeface="Arial"/>
                <a:cs typeface="Arial"/>
                <a:sym typeface="Arial"/>
              </a:rPr>
              <a:t>. </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SO from this we can see results, thus supporting the hypothesis. </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36890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4dc676206e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4dc676206e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016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Here we can see that Fans answered Hand 49.2% of the time, and 27.7% fans got it wrong by saying it was </a:t>
            </a:r>
            <a:r>
              <a:rPr lang="en-US" sz="1100" b="0" i="0" u="none" strike="noStrike" cap="none" dirty="0" err="1">
                <a:solidFill>
                  <a:srgbClr val="000000"/>
                </a:solidFill>
                <a:effectLst/>
                <a:latin typeface="Arial"/>
                <a:ea typeface="Arial"/>
                <a:cs typeface="Arial"/>
                <a:sym typeface="Arial"/>
              </a:rPr>
              <a:t>greedo</a:t>
            </a:r>
            <a:r>
              <a:rPr lang="en-US" sz="1100" b="0" i="0" u="none" strike="noStrike" cap="none" dirty="0">
                <a:solidFill>
                  <a:srgbClr val="000000"/>
                </a:solidFill>
                <a:effectLst/>
                <a:latin typeface="Arial"/>
                <a:ea typeface="Arial"/>
                <a:cs typeface="Arial"/>
                <a:sym typeface="Arial"/>
              </a:rPr>
              <a:t>. Only 23.1% of fans didn’t understand the question, </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For the non fans we can see the majority of them didn’t understand the question</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2010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We can visualize these as individual pe charts, and we can see that a</a:t>
            </a:r>
            <a:r>
              <a:rPr lang="en-US" dirty="0"/>
              <a:t> majority of fans who understood this question, slightly nearing double, said Han shot first </a:t>
            </a:r>
          </a:p>
          <a:p>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Thus supporting the hypothesis</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69320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4dc676206e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4dc676206e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Explore the animosity between people who are fans of either franchise</a:t>
            </a:r>
            <a:endParaRPr dirty="0"/>
          </a:p>
        </p:txBody>
      </p:sp>
    </p:spTree>
    <p:extLst>
      <p:ext uri="{BB962C8B-B14F-4D97-AF65-F5344CB8AC3E}">
        <p14:creationId xmlns:p14="http://schemas.microsoft.com/office/powerpoint/2010/main" val="353883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4dc676206e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4dc676206e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Before we could analyze the data, it had to be cleaned up and formatted for the data exploration and analysis</a:t>
            </a:r>
            <a:endParaRPr lang="en-AU"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056181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In order to explore, and get ‘fans strictly of either’, we took the number of respondents who are fans of star wars and not star trek, and the number of fans who are fans of star trek but not star wars, and added them both. </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We then took the number of respondents who had marked themselves fans of both, and took the percentage of each of these two values from their total. </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3258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4dc676206e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4dc676206e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Now we look at the character affinities, or people’s attitude towards star wars characters by their demographics. </a:t>
            </a:r>
            <a:endParaRPr lang="en-AU" sz="1100" b="0" i="0" u="none" strike="noStrike" cap="none" dirty="0">
              <a:solidFill>
                <a:srgbClr val="000000"/>
              </a:solidFill>
              <a:effectLst/>
              <a:latin typeface="Arial"/>
              <a:ea typeface="Arial"/>
              <a:cs typeface="Arial"/>
              <a:sym typeface="Arial"/>
            </a:endParaRPr>
          </a:p>
          <a:p>
            <a:r>
              <a:rPr lang="en-AU" sz="1100" b="0" i="0" u="none" strike="noStrike" cap="none" dirty="0">
                <a:solidFill>
                  <a:srgbClr val="000000"/>
                </a:solidFill>
                <a:effectLst/>
                <a:latin typeface="Arial"/>
                <a:ea typeface="Arial"/>
                <a:cs typeface="Arial"/>
                <a:sym typeface="Arial"/>
              </a:rPr>
              <a:t>For this task, we looped through every character and every demographic and generate stacked percentage bars showing likeliness towards characters for each unique segment. This gives us some interesting insights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248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100" b="0" i="0" u="none" strike="noStrike" cap="none" dirty="0">
                <a:solidFill>
                  <a:srgbClr val="000000"/>
                </a:solidFill>
                <a:effectLst/>
                <a:latin typeface="Arial"/>
                <a:ea typeface="Arial"/>
                <a:cs typeface="Arial"/>
                <a:sym typeface="Arial"/>
              </a:rPr>
              <a:t>The favourability towards Luke Skywalker increases as respondents get older. </a:t>
            </a:r>
            <a:endParaRPr dirty="0"/>
          </a:p>
        </p:txBody>
      </p:sp>
    </p:spTree>
    <p:extLst>
      <p:ext uri="{BB962C8B-B14F-4D97-AF65-F5344CB8AC3E}">
        <p14:creationId xmlns:p14="http://schemas.microsoft.com/office/powerpoint/2010/main" val="1236531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100" b="0" i="0" u="none" strike="noStrike" cap="none" dirty="0">
                <a:solidFill>
                  <a:srgbClr val="000000"/>
                </a:solidFill>
                <a:effectLst/>
                <a:latin typeface="Arial"/>
                <a:ea typeface="Arial"/>
                <a:cs typeface="Arial"/>
                <a:sym typeface="Arial"/>
              </a:rPr>
              <a:t>There is a somewhat even divide in the favourability of Anakin, however interestingly, respondents with less than a high school degree only found the character some kind of favourable only a small 4.2% of the time.</a:t>
            </a:r>
            <a:endParaRPr dirty="0"/>
          </a:p>
        </p:txBody>
      </p:sp>
    </p:spTree>
    <p:extLst>
      <p:ext uri="{BB962C8B-B14F-4D97-AF65-F5344CB8AC3E}">
        <p14:creationId xmlns:p14="http://schemas.microsoft.com/office/powerpoint/2010/main" val="1640597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100" b="0" i="0" u="none" strike="noStrike" cap="none" dirty="0">
                <a:solidFill>
                  <a:srgbClr val="000000"/>
                </a:solidFill>
                <a:effectLst/>
                <a:latin typeface="Arial"/>
                <a:ea typeface="Arial"/>
                <a:cs typeface="Arial"/>
                <a:sym typeface="Arial"/>
              </a:rPr>
              <a:t>people with some college or associate degree either love or hate Emperor Palpatine.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6519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100" b="0" i="0" u="none" strike="noStrike" cap="none" dirty="0">
                <a:solidFill>
                  <a:srgbClr val="000000"/>
                </a:solidFill>
                <a:effectLst/>
                <a:latin typeface="Arial"/>
                <a:ea typeface="Arial"/>
                <a:cs typeface="Arial"/>
                <a:sym typeface="Arial"/>
              </a:rPr>
              <a:t>Women find Darth Vader ‘Very </a:t>
            </a:r>
            <a:r>
              <a:rPr lang="en-AU" sz="1100" b="0" i="0" u="none" strike="noStrike" cap="none" dirty="0" err="1">
                <a:solidFill>
                  <a:srgbClr val="000000"/>
                </a:solidFill>
                <a:effectLst/>
                <a:latin typeface="Arial"/>
                <a:ea typeface="Arial"/>
                <a:cs typeface="Arial"/>
                <a:sym typeface="Arial"/>
              </a:rPr>
              <a:t>Unfavorable</a:t>
            </a:r>
            <a:r>
              <a:rPr lang="en-AU" sz="1100" b="0" i="0" u="none" strike="noStrike" cap="none" dirty="0">
                <a:solidFill>
                  <a:srgbClr val="000000"/>
                </a:solidFill>
                <a:effectLst/>
                <a:latin typeface="Arial"/>
                <a:ea typeface="Arial"/>
                <a:cs typeface="Arial"/>
                <a:sym typeface="Arial"/>
              </a:rPr>
              <a:t>’ by 10.4% more than men. Consequently, men find Darth Vader ‘Very </a:t>
            </a:r>
            <a:r>
              <a:rPr lang="en-AU" sz="1100" b="0" i="0" u="none" strike="noStrike" cap="none" dirty="0" err="1">
                <a:solidFill>
                  <a:srgbClr val="000000"/>
                </a:solidFill>
                <a:effectLst/>
                <a:latin typeface="Arial"/>
                <a:ea typeface="Arial"/>
                <a:cs typeface="Arial"/>
                <a:sym typeface="Arial"/>
              </a:rPr>
              <a:t>Favorable</a:t>
            </a:r>
            <a:r>
              <a:rPr lang="en-AU" sz="1100" b="0" i="0" u="none" strike="noStrike" cap="none" dirty="0">
                <a:solidFill>
                  <a:srgbClr val="000000"/>
                </a:solidFill>
                <a:effectLst/>
                <a:latin typeface="Arial"/>
                <a:ea typeface="Arial"/>
                <a:cs typeface="Arial"/>
                <a:sym typeface="Arial"/>
              </a:rPr>
              <a:t>’ by 13.8% more than women </a:t>
            </a:r>
            <a:endParaRPr dirty="0"/>
          </a:p>
        </p:txBody>
      </p:sp>
    </p:spTree>
    <p:extLst>
      <p:ext uri="{BB962C8B-B14F-4D97-AF65-F5344CB8AC3E}">
        <p14:creationId xmlns:p14="http://schemas.microsoft.com/office/powerpoint/2010/main" val="26002154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4dc676206e_1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4dc676206e_1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100" b="0" i="0" u="none" strike="noStrike" cap="none" dirty="0">
                <a:solidFill>
                  <a:srgbClr val="000000"/>
                </a:solidFill>
                <a:effectLst/>
                <a:latin typeface="Arial"/>
                <a:ea typeface="Arial"/>
                <a:cs typeface="Arial"/>
                <a:sym typeface="Arial"/>
              </a:rPr>
              <a:t>Respondents living in the East South Central have the highest unfavorability towards Padme, with 26.5% finding her character ‘Very </a:t>
            </a:r>
            <a:r>
              <a:rPr lang="en-AU" sz="1100" b="0" i="0" u="none" strike="noStrike" cap="none" dirty="0" err="1">
                <a:solidFill>
                  <a:srgbClr val="000000"/>
                </a:solidFill>
                <a:effectLst/>
                <a:latin typeface="Arial"/>
                <a:ea typeface="Arial"/>
                <a:cs typeface="Arial"/>
                <a:sym typeface="Arial"/>
              </a:rPr>
              <a:t>Unfavorable</a:t>
            </a:r>
            <a:r>
              <a:rPr lang="en-AU"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53600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6"/>
        <p:cNvGrpSpPr/>
        <p:nvPr/>
      </p:nvGrpSpPr>
      <p:grpSpPr>
        <a:xfrm>
          <a:off x="0" y="0"/>
          <a:ext cx="0" cy="0"/>
          <a:chOff x="0" y="0"/>
          <a:chExt cx="0" cy="0"/>
        </a:xfrm>
      </p:grpSpPr>
      <p:sp>
        <p:nvSpPr>
          <p:cNvPr id="3927" name="Google Shape;3927;g4ddab03cf4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8" name="Google Shape;3928;g4ddab03cf4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That’s the end of the presentation, thanks for tuning in!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4dc676206e_0_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4dc676206e_0_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first thing that we did is changed the column names, and had separate columns for the sub-columns</a:t>
            </a:r>
            <a:r>
              <a:rPr lang="en-AU" sz="1100" b="0" i="0" u="none" strike="noStrike" cap="none" dirty="0">
                <a:solidFill>
                  <a:srgbClr val="000000"/>
                </a:solidFill>
                <a:effectLst/>
                <a:latin typeface="Arial"/>
                <a:ea typeface="Arial"/>
                <a:cs typeface="Arial"/>
                <a:sym typeface="Arial"/>
              </a:rPr>
              <a:t> (check boxes)</a:t>
            </a:r>
          </a:p>
          <a:p>
            <a:r>
              <a:rPr lang="en-AU" sz="1100" b="0" i="0" u="none" strike="noStrike" cap="none" dirty="0">
                <a:solidFill>
                  <a:srgbClr val="000000"/>
                </a:solidFill>
                <a:effectLst/>
                <a:latin typeface="Arial"/>
                <a:ea typeface="Arial"/>
                <a:cs typeface="Arial"/>
                <a:sym typeface="Arial"/>
              </a:rPr>
              <a:t>Filled all the columns of whether respondents had seen each of the six movies with ‘Yes’ or ‘No’ if they had checked the box for that movie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46481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4dc676206e_0_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4dc676206e_0_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Then we did some typo correction, for which we loop through each column and print out the unique values for that column.</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Then we make the necessary corrections to these typos via masks, an example of which you can see here</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6039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4dc676206e_0_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4dc676206e_0_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Then we removed any and all extra whitespaces so our exploration functions don’t treat the same responses differently because of extra whitespaces</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Then we converted all text values to uppercase for parity across the dataset</a:t>
            </a:r>
            <a:endParaRPr lang="en-AU"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Here you can see a sample before and after</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78788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4dc676206e_0_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4dc676206e_0_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Then we did some sanity checks, for which we looped through each column again, and checked if there were any values that seem out of place for that column, here we see it is the case for ‘age’, so we set that to a -1, which is how we treat the missing/blank data</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4282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4dc676206e_0_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4dc676206e_0_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Missing values in the columns were dealt with by setting them all to (-1)</a:t>
            </a:r>
            <a:endParaRPr lang="en-AU"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Putting a -1 allows us to easily identify occurrences of missing values in each column via indexing in the code</a:t>
            </a:r>
            <a:endParaRPr lang="en-AU"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We did not take the column-wise mean because it doesn't work for most columns, as most columns aren't numeric, and the ones that are happened to represent ordinal data</a:t>
            </a:r>
            <a:endParaRPr lang="en-AU"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Taking the column-wise median is a possibility, however, it may not accurately reflect the truth since some columns are interdependent. </a:t>
            </a:r>
            <a:r>
              <a:rPr lang="en-AU" sz="1100" b="0" i="0" u="none" strike="noStrike" cap="none" dirty="0">
                <a:solidFill>
                  <a:srgbClr val="000000"/>
                </a:solidFill>
                <a:effectLst/>
                <a:latin typeface="Arial"/>
                <a:ea typeface="Arial"/>
                <a:cs typeface="Arial"/>
                <a:sym typeface="Arial"/>
              </a:rPr>
              <a:t>For example, it doesn't make sense to fill the column that has how people rank episode I with the median value because there might be rows in the data where people have not seen episode I. Also we don't want to assume values for people, that defeats the purpose of exploring the data</a:t>
            </a:r>
          </a:p>
        </p:txBody>
      </p:sp>
    </p:spTree>
    <p:extLst>
      <p:ext uri="{BB962C8B-B14F-4D97-AF65-F5344CB8AC3E}">
        <p14:creationId xmlns:p14="http://schemas.microsoft.com/office/powerpoint/2010/main" val="2502451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4dc676206e_0_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4dc676206e_0_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So here we can see what the data looked like before in excel, and how it looks after we do the steps mentioned above. </a:t>
            </a:r>
            <a:endParaRPr lang="en-AU"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45448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spTree>
      <p:nvGrpSpPr>
        <p:cNvPr id="1" name="Shape 9"/>
        <p:cNvGrpSpPr/>
        <p:nvPr/>
      </p:nvGrpSpPr>
      <p:grpSpPr>
        <a:xfrm>
          <a:off x="0" y="0"/>
          <a:ext cx="0" cy="0"/>
          <a:chOff x="0" y="0"/>
          <a:chExt cx="0" cy="0"/>
        </a:xfrm>
      </p:grpSpPr>
      <p:sp>
        <p:nvSpPr>
          <p:cNvPr id="10" name="Google Shape;10;p2"/>
          <p:cNvSpPr/>
          <p:nvPr/>
        </p:nvSpPr>
        <p:spPr>
          <a:xfrm>
            <a:off x="-53675" y="-14175"/>
            <a:ext cx="9265825" cy="5243926"/>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39710" y="-14172"/>
            <a:ext cx="9252075" cy="5165294"/>
            <a:chOff x="3655900" y="1642950"/>
            <a:chExt cx="1299175" cy="751250"/>
          </a:xfrm>
        </p:grpSpPr>
        <p:sp>
          <p:nvSpPr>
            <p:cNvPr id="12" name="Google Shape;12;p2"/>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33384" y="24104"/>
            <a:ext cx="9191800" cy="5125321"/>
            <a:chOff x="5820575" y="792900"/>
            <a:chExt cx="1357625" cy="786925"/>
          </a:xfrm>
        </p:grpSpPr>
        <p:sp>
          <p:nvSpPr>
            <p:cNvPr id="16" name="Google Shape;16;p2"/>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59" y="24104"/>
            <a:ext cx="9191800" cy="5125321"/>
            <a:chOff x="5820575" y="792900"/>
            <a:chExt cx="1357625" cy="786925"/>
          </a:xfrm>
        </p:grpSpPr>
        <p:sp>
          <p:nvSpPr>
            <p:cNvPr id="21" name="Google Shape;21;p2"/>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Google Shape;25;p2"/>
          <p:cNvPicPr preferRelativeResize="0"/>
          <p:nvPr/>
        </p:nvPicPr>
        <p:blipFill>
          <a:blip r:embed="rId2">
            <a:alphaModFix/>
          </a:blip>
          <a:stretch>
            <a:fillRect/>
          </a:stretch>
        </p:blipFill>
        <p:spPr>
          <a:xfrm>
            <a:off x="-53950" y="-14179"/>
            <a:ext cx="9251902" cy="5486482"/>
          </a:xfrm>
          <a:prstGeom prst="rect">
            <a:avLst/>
          </a:prstGeom>
          <a:noFill/>
          <a:ln>
            <a:noFill/>
          </a:ln>
        </p:spPr>
      </p:pic>
      <p:sp>
        <p:nvSpPr>
          <p:cNvPr id="26" name="Google Shape;26;p2"/>
          <p:cNvSpPr txBox="1">
            <a:spLocks noGrp="1"/>
          </p:cNvSpPr>
          <p:nvPr>
            <p:ph type="ctrTitle"/>
          </p:nvPr>
        </p:nvSpPr>
        <p:spPr>
          <a:xfrm>
            <a:off x="391150" y="1897688"/>
            <a:ext cx="8342700" cy="1420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800"/>
              <a:buNone/>
              <a:defRPr sz="48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33325" y="3248888"/>
            <a:ext cx="9191700" cy="274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8" name="Google Shape;28;p2"/>
          <p:cNvSpPr/>
          <p:nvPr/>
        </p:nvSpPr>
        <p:spPr>
          <a:xfrm>
            <a:off x="525550" y="2593875"/>
            <a:ext cx="650" cy="625"/>
          </a:xfrm>
          <a:custGeom>
            <a:avLst/>
            <a:gdLst/>
            <a:ahLst/>
            <a:cxnLst/>
            <a:rect l="l" t="t" r="r" b="b"/>
            <a:pathLst>
              <a:path w="26" h="25" extrusionOk="0">
                <a:moveTo>
                  <a:pt x="26" y="0"/>
                </a:moveTo>
                <a:cubicBezTo>
                  <a:pt x="17" y="4"/>
                  <a:pt x="9" y="16"/>
                  <a:pt x="1" y="25"/>
                </a:cubicBezTo>
                <a:lnTo>
                  <a:pt x="26" y="0"/>
                </a:lnTo>
                <a:close/>
              </a:path>
            </a:pathLst>
          </a:custGeom>
          <a:solidFill>
            <a:srgbClr val="33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
        <p:nvSpPr>
          <p:cNvPr id="30" name="Google Shape;30;p2"/>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31" name="Google Shape;31;p2"/>
          <p:cNvSpPr/>
          <p:nvPr/>
        </p:nvSpPr>
        <p:spPr>
          <a:xfrm>
            <a:off x="5247279" y="2339798"/>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extLst>
    <p:ext uri="{DCECCB84-F9BA-43D5-87BE-67443E8EF086}">
      <p15:sldGuideLst xmlns:p15="http://schemas.microsoft.com/office/powerpoint/2012/main">
        <p15:guide id="1" orient="horz" pos="1497">
          <p15:clr>
            <a:srgbClr val="F9AD4C"/>
          </p15:clr>
        </p15:guide>
        <p15:guide id="2" pos="2874">
          <p15:clr>
            <a:srgbClr val="F9AD4C"/>
          </p15:clr>
        </p15:guide>
        <p15:guide id="3" orient="horz" pos="1957">
          <p15:clr>
            <a:srgbClr val="F9AD4C"/>
          </p15:clr>
        </p15:guide>
        <p15:guide id="4" orient="horz" pos="221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LAST TITTLE " type="secHead">
  <p:cSld name="SECTION_HEADER">
    <p:spTree>
      <p:nvGrpSpPr>
        <p:cNvPr id="1" name="Shape 32"/>
        <p:cNvGrpSpPr/>
        <p:nvPr/>
      </p:nvGrpSpPr>
      <p:grpSpPr>
        <a:xfrm>
          <a:off x="0" y="0"/>
          <a:ext cx="0" cy="0"/>
          <a:chOff x="0" y="0"/>
          <a:chExt cx="0" cy="0"/>
        </a:xfrm>
      </p:grpSpPr>
      <p:sp>
        <p:nvSpPr>
          <p:cNvPr id="33" name="Google Shape;33;p3"/>
          <p:cNvSpPr/>
          <p:nvPr/>
        </p:nvSpPr>
        <p:spPr>
          <a:xfrm flipH="1">
            <a:off x="-53675" y="-14175"/>
            <a:ext cx="9265825" cy="5243926"/>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39710" y="-14172"/>
            <a:ext cx="9252075" cy="5165294"/>
            <a:chOff x="3655900" y="1642950"/>
            <a:chExt cx="1299175" cy="751250"/>
          </a:xfrm>
        </p:grpSpPr>
        <p:sp>
          <p:nvSpPr>
            <p:cNvPr id="35" name="Google Shape;35;p3"/>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3"/>
          <p:cNvGrpSpPr/>
          <p:nvPr/>
        </p:nvGrpSpPr>
        <p:grpSpPr>
          <a:xfrm flipH="1">
            <a:off x="59" y="24104"/>
            <a:ext cx="9191800" cy="5125321"/>
            <a:chOff x="5820575" y="792900"/>
            <a:chExt cx="1357625" cy="786925"/>
          </a:xfrm>
        </p:grpSpPr>
        <p:sp>
          <p:nvSpPr>
            <p:cNvPr id="39" name="Google Shape;39;p3"/>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Google Shape;43;p3"/>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44" name="Google Shape;44;p3"/>
          <p:cNvSpPr/>
          <p:nvPr/>
        </p:nvSpPr>
        <p:spPr>
          <a:xfrm flipH="1">
            <a:off x="8632275" y="2593875"/>
            <a:ext cx="650" cy="625"/>
          </a:xfrm>
          <a:custGeom>
            <a:avLst/>
            <a:gdLst/>
            <a:ahLst/>
            <a:cxnLst/>
            <a:rect l="l" t="t" r="r" b="b"/>
            <a:pathLst>
              <a:path w="26" h="25" extrusionOk="0">
                <a:moveTo>
                  <a:pt x="26" y="0"/>
                </a:moveTo>
                <a:cubicBezTo>
                  <a:pt x="17" y="4"/>
                  <a:pt x="9" y="16"/>
                  <a:pt x="1" y="25"/>
                </a:cubicBezTo>
                <a:lnTo>
                  <a:pt x="26" y="0"/>
                </a:lnTo>
                <a:close/>
              </a:path>
            </a:pathLst>
          </a:custGeom>
          <a:solidFill>
            <a:srgbClr val="33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txBox="1">
            <a:spLocks noGrp="1"/>
          </p:cNvSpPr>
          <p:nvPr>
            <p:ph type="sldNum" idx="12"/>
          </p:nvPr>
        </p:nvSpPr>
        <p:spPr>
          <a:xfrm flipH="1">
            <a:off x="13731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
        <p:nvSpPr>
          <p:cNvPr id="46" name="Google Shape;46;p3"/>
          <p:cNvSpPr txBox="1">
            <a:spLocks noGrp="1"/>
          </p:cNvSpPr>
          <p:nvPr>
            <p:ph type="sldNum" idx="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
        <p:nvSpPr>
          <p:cNvPr id="47" name="Google Shape;47;p3"/>
          <p:cNvSpPr txBox="1">
            <a:spLocks noGrp="1"/>
          </p:cNvSpPr>
          <p:nvPr>
            <p:ph type="ctrTitle"/>
          </p:nvPr>
        </p:nvSpPr>
        <p:spPr>
          <a:xfrm>
            <a:off x="391150" y="1897688"/>
            <a:ext cx="8342700" cy="1420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8" name="Google Shape;48;p3"/>
          <p:cNvSpPr txBox="1">
            <a:spLocks noGrp="1"/>
          </p:cNvSpPr>
          <p:nvPr>
            <p:ph type="subTitle" idx="1"/>
          </p:nvPr>
        </p:nvSpPr>
        <p:spPr>
          <a:xfrm>
            <a:off x="-33325" y="3248888"/>
            <a:ext cx="9191700" cy="27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 name="Google Shape;49;p3"/>
          <p:cNvSpPr/>
          <p:nvPr/>
        </p:nvSpPr>
        <p:spPr>
          <a:xfrm flipH="1">
            <a:off x="-64162" y="2344923"/>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50" name="Google Shape;50;p3"/>
          <p:cNvSpPr/>
          <p:nvPr/>
        </p:nvSpPr>
        <p:spPr>
          <a:xfrm rot="10800000" flipH="1">
            <a:off x="5247279" y="11"/>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extLst>
    <p:ext uri="{DCECCB84-F9BA-43D5-87BE-67443E8EF086}">
      <p15:sldGuideLst xmlns:p15="http://schemas.microsoft.com/office/powerpoint/2012/main">
        <p15:guide id="1" orient="horz" pos="1961">
          <p15:clr>
            <a:srgbClr val="F9AD4C"/>
          </p15:clr>
        </p15:guide>
        <p15:guide id="2" orient="horz" pos="1492">
          <p15:clr>
            <a:srgbClr val="F9AD4C"/>
          </p15:clr>
        </p15:guide>
        <p15:guide id="3" orient="horz" pos="2219">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type="titleOnly">
  <p:cSld name="TITLE_ONLY">
    <p:spTree>
      <p:nvGrpSpPr>
        <p:cNvPr id="1" name="Shape 74"/>
        <p:cNvGrpSpPr/>
        <p:nvPr/>
      </p:nvGrpSpPr>
      <p:grpSpPr>
        <a:xfrm>
          <a:off x="0" y="0"/>
          <a:ext cx="0" cy="0"/>
          <a:chOff x="0" y="0"/>
          <a:chExt cx="0" cy="0"/>
        </a:xfrm>
      </p:grpSpPr>
      <p:sp>
        <p:nvSpPr>
          <p:cNvPr id="75" name="Google Shape;75;p6"/>
          <p:cNvSpPr/>
          <p:nvPr/>
        </p:nvSpPr>
        <p:spPr>
          <a:xfrm>
            <a:off x="-53675" y="-14175"/>
            <a:ext cx="9265825" cy="5243926"/>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6"/>
          <p:cNvGrpSpPr/>
          <p:nvPr/>
        </p:nvGrpSpPr>
        <p:grpSpPr>
          <a:xfrm>
            <a:off x="-39710" y="-14172"/>
            <a:ext cx="9252075" cy="5165294"/>
            <a:chOff x="3655900" y="1642950"/>
            <a:chExt cx="1299175" cy="751250"/>
          </a:xfrm>
        </p:grpSpPr>
        <p:sp>
          <p:nvSpPr>
            <p:cNvPr id="77" name="Google Shape;77;p6"/>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6"/>
          <p:cNvGrpSpPr/>
          <p:nvPr/>
        </p:nvGrpSpPr>
        <p:grpSpPr>
          <a:xfrm>
            <a:off x="-33384" y="24104"/>
            <a:ext cx="9191800" cy="5125321"/>
            <a:chOff x="5820575" y="792900"/>
            <a:chExt cx="1357625" cy="786925"/>
          </a:xfrm>
        </p:grpSpPr>
        <p:sp>
          <p:nvSpPr>
            <p:cNvPr id="81" name="Google Shape;81;p6"/>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6"/>
          <p:cNvGrpSpPr/>
          <p:nvPr/>
        </p:nvGrpSpPr>
        <p:grpSpPr>
          <a:xfrm>
            <a:off x="59" y="24104"/>
            <a:ext cx="9191800" cy="5125321"/>
            <a:chOff x="5820575" y="792900"/>
            <a:chExt cx="1357625" cy="786925"/>
          </a:xfrm>
        </p:grpSpPr>
        <p:sp>
          <p:nvSpPr>
            <p:cNvPr id="86" name="Google Shape;86;p6"/>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 name="Google Shape;90;p6"/>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91" name="Google Shape;9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
        <p:nvSpPr>
          <p:cNvPr id="92" name="Google Shape;92;p6"/>
          <p:cNvSpPr txBox="1">
            <a:spLocks noGrp="1"/>
          </p:cNvSpPr>
          <p:nvPr>
            <p:ph type="ctrTitle"/>
          </p:nvPr>
        </p:nvSpPr>
        <p:spPr>
          <a:xfrm>
            <a:off x="3605225" y="3067050"/>
            <a:ext cx="3390900" cy="274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200"/>
              <a:buNone/>
              <a:defRPr sz="1200">
                <a:solidFill>
                  <a:srgbClr val="FFFFFF"/>
                </a:solidFill>
              </a:defRPr>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93" name="Google Shape;93;p6"/>
          <p:cNvSpPr txBox="1">
            <a:spLocks noGrp="1"/>
          </p:cNvSpPr>
          <p:nvPr>
            <p:ph type="subTitle" idx="1"/>
          </p:nvPr>
        </p:nvSpPr>
        <p:spPr>
          <a:xfrm>
            <a:off x="1938550" y="2152650"/>
            <a:ext cx="5314800" cy="83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4" name="Google Shape;94;p6"/>
          <p:cNvSpPr/>
          <p:nvPr/>
        </p:nvSpPr>
        <p:spPr>
          <a:xfrm>
            <a:off x="525550" y="2593875"/>
            <a:ext cx="650" cy="625"/>
          </a:xfrm>
          <a:custGeom>
            <a:avLst/>
            <a:gdLst/>
            <a:ahLst/>
            <a:cxnLst/>
            <a:rect l="l" t="t" r="r" b="b"/>
            <a:pathLst>
              <a:path w="26" h="25" extrusionOk="0">
                <a:moveTo>
                  <a:pt x="26" y="0"/>
                </a:moveTo>
                <a:cubicBezTo>
                  <a:pt x="17" y="4"/>
                  <a:pt x="9" y="16"/>
                  <a:pt x="1" y="25"/>
                </a:cubicBezTo>
                <a:lnTo>
                  <a:pt x="26" y="0"/>
                </a:lnTo>
                <a:close/>
              </a:path>
            </a:pathLst>
          </a:custGeom>
          <a:solidFill>
            <a:srgbClr val="33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AND 1 1">
  <p:cSld name="CUSTOM_3">
    <p:spTree>
      <p:nvGrpSpPr>
        <p:cNvPr id="1" name="Shape 120"/>
        <p:cNvGrpSpPr/>
        <p:nvPr/>
      </p:nvGrpSpPr>
      <p:grpSpPr>
        <a:xfrm>
          <a:off x="0" y="0"/>
          <a:ext cx="0" cy="0"/>
          <a:chOff x="0" y="0"/>
          <a:chExt cx="0" cy="0"/>
        </a:xfrm>
      </p:grpSpPr>
      <p:sp>
        <p:nvSpPr>
          <p:cNvPr id="121" name="Google Shape;121;p8"/>
          <p:cNvSpPr/>
          <p:nvPr/>
        </p:nvSpPr>
        <p:spPr>
          <a:xfrm>
            <a:off x="-53675" y="-14175"/>
            <a:ext cx="9265825" cy="5243926"/>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8"/>
          <p:cNvGrpSpPr/>
          <p:nvPr/>
        </p:nvGrpSpPr>
        <p:grpSpPr>
          <a:xfrm>
            <a:off x="-39710" y="-14172"/>
            <a:ext cx="9252075" cy="5165294"/>
            <a:chOff x="3655900" y="1642950"/>
            <a:chExt cx="1299175" cy="751250"/>
          </a:xfrm>
        </p:grpSpPr>
        <p:sp>
          <p:nvSpPr>
            <p:cNvPr id="123" name="Google Shape;123;p8"/>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8"/>
          <p:cNvGrpSpPr/>
          <p:nvPr/>
        </p:nvGrpSpPr>
        <p:grpSpPr>
          <a:xfrm>
            <a:off x="-33384" y="24104"/>
            <a:ext cx="9191800" cy="5125321"/>
            <a:chOff x="5820575" y="792900"/>
            <a:chExt cx="1357625" cy="786925"/>
          </a:xfrm>
        </p:grpSpPr>
        <p:sp>
          <p:nvSpPr>
            <p:cNvPr id="127" name="Google Shape;127;p8"/>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8"/>
          <p:cNvGrpSpPr/>
          <p:nvPr/>
        </p:nvGrpSpPr>
        <p:grpSpPr>
          <a:xfrm>
            <a:off x="59" y="24104"/>
            <a:ext cx="9191800" cy="5125321"/>
            <a:chOff x="5820575" y="792900"/>
            <a:chExt cx="1357625" cy="786925"/>
          </a:xfrm>
        </p:grpSpPr>
        <p:sp>
          <p:nvSpPr>
            <p:cNvPr id="132" name="Google Shape;132;p8"/>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8"/>
          <p:cNvCxnSpPr/>
          <p:nvPr/>
        </p:nvCxnSpPr>
        <p:spPr>
          <a:xfrm>
            <a:off x="2324100" y="-66675"/>
            <a:ext cx="0" cy="2171700"/>
          </a:xfrm>
          <a:prstGeom prst="straightConnector1">
            <a:avLst/>
          </a:prstGeom>
          <a:noFill/>
          <a:ln w="28575" cap="flat" cmpd="sng">
            <a:solidFill>
              <a:srgbClr val="FFFFFF"/>
            </a:solidFill>
            <a:prstDash val="solid"/>
            <a:round/>
            <a:headEnd type="none" w="med" len="med"/>
            <a:tailEnd type="none" w="med" len="med"/>
          </a:ln>
        </p:spPr>
      </p:cxnSp>
      <p:sp>
        <p:nvSpPr>
          <p:cNvPr id="137" name="Google Shape;137;p8"/>
          <p:cNvSpPr/>
          <p:nvPr/>
        </p:nvSpPr>
        <p:spPr>
          <a:xfrm>
            <a:off x="349275" y="2105025"/>
            <a:ext cx="3949500" cy="24939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
        <p:nvSpPr>
          <p:cNvPr id="139" name="Google Shape;139;p8"/>
          <p:cNvSpPr txBox="1">
            <a:spLocks noGrp="1"/>
          </p:cNvSpPr>
          <p:nvPr>
            <p:ph type="title"/>
          </p:nvPr>
        </p:nvSpPr>
        <p:spPr>
          <a:xfrm>
            <a:off x="-1676400" y="2206575"/>
            <a:ext cx="8001000" cy="3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800"/>
              <a:buNone/>
              <a:defRPr>
                <a:solidFill>
                  <a:srgbClr val="FFFFFF"/>
                </a:solidFill>
              </a:defRPr>
            </a:lvl2pPr>
            <a:lvl3pPr lvl="2" algn="ctr" rtl="0">
              <a:spcBef>
                <a:spcPts val="0"/>
              </a:spcBef>
              <a:spcAft>
                <a:spcPts val="0"/>
              </a:spcAft>
              <a:buClr>
                <a:srgbClr val="FFFFFF"/>
              </a:buClr>
              <a:buSzPts val="2800"/>
              <a:buNone/>
              <a:defRPr>
                <a:solidFill>
                  <a:srgbClr val="FFFFFF"/>
                </a:solidFill>
              </a:defRPr>
            </a:lvl3pPr>
            <a:lvl4pPr lvl="3" algn="ctr" rtl="0">
              <a:spcBef>
                <a:spcPts val="0"/>
              </a:spcBef>
              <a:spcAft>
                <a:spcPts val="0"/>
              </a:spcAft>
              <a:buClr>
                <a:srgbClr val="FFFFFF"/>
              </a:buClr>
              <a:buSzPts val="2800"/>
              <a:buNone/>
              <a:defRPr>
                <a:solidFill>
                  <a:srgbClr val="FFFFFF"/>
                </a:solidFill>
              </a:defRPr>
            </a:lvl4pPr>
            <a:lvl5pPr lvl="4" algn="ctr" rtl="0">
              <a:spcBef>
                <a:spcPts val="0"/>
              </a:spcBef>
              <a:spcAft>
                <a:spcPts val="0"/>
              </a:spcAft>
              <a:buClr>
                <a:srgbClr val="FFFFFF"/>
              </a:buClr>
              <a:buSzPts val="2800"/>
              <a:buNone/>
              <a:defRPr>
                <a:solidFill>
                  <a:srgbClr val="FFFFFF"/>
                </a:solidFill>
              </a:defRPr>
            </a:lvl5pPr>
            <a:lvl6pPr lvl="5" algn="ctr" rtl="0">
              <a:spcBef>
                <a:spcPts val="0"/>
              </a:spcBef>
              <a:spcAft>
                <a:spcPts val="0"/>
              </a:spcAft>
              <a:buClr>
                <a:srgbClr val="FFFFFF"/>
              </a:buClr>
              <a:buSzPts val="2800"/>
              <a:buNone/>
              <a:defRPr>
                <a:solidFill>
                  <a:srgbClr val="FFFFFF"/>
                </a:solidFill>
              </a:defRPr>
            </a:lvl6pPr>
            <a:lvl7pPr lvl="6" algn="ctr" rtl="0">
              <a:spcBef>
                <a:spcPts val="0"/>
              </a:spcBef>
              <a:spcAft>
                <a:spcPts val="0"/>
              </a:spcAft>
              <a:buClr>
                <a:srgbClr val="FFFFFF"/>
              </a:buClr>
              <a:buSzPts val="2800"/>
              <a:buNone/>
              <a:defRPr>
                <a:solidFill>
                  <a:srgbClr val="FFFFFF"/>
                </a:solidFill>
              </a:defRPr>
            </a:lvl7pPr>
            <a:lvl8pPr lvl="7" algn="ctr" rtl="0">
              <a:spcBef>
                <a:spcPts val="0"/>
              </a:spcBef>
              <a:spcAft>
                <a:spcPts val="0"/>
              </a:spcAft>
              <a:buClr>
                <a:srgbClr val="FFFFFF"/>
              </a:buClr>
              <a:buSzPts val="2800"/>
              <a:buNone/>
              <a:defRPr>
                <a:solidFill>
                  <a:srgbClr val="FFFFFF"/>
                </a:solidFill>
              </a:defRPr>
            </a:lvl8pPr>
            <a:lvl9pPr lvl="8" algn="ctr" rtl="0">
              <a:spcBef>
                <a:spcPts val="0"/>
              </a:spcBef>
              <a:spcAft>
                <a:spcPts val="0"/>
              </a:spcAft>
              <a:buClr>
                <a:srgbClr val="FFFFFF"/>
              </a:buClr>
              <a:buSzPts val="2800"/>
              <a:buNone/>
              <a:defRPr>
                <a:solidFill>
                  <a:srgbClr val="FFFFFF"/>
                </a:solidFill>
              </a:defRPr>
            </a:lvl9pPr>
          </a:lstStyle>
          <a:p>
            <a:endParaRPr/>
          </a:p>
        </p:txBody>
      </p:sp>
      <p:sp>
        <p:nvSpPr>
          <p:cNvPr id="140" name="Google Shape;140;p8"/>
          <p:cNvSpPr txBox="1">
            <a:spLocks noGrp="1"/>
          </p:cNvSpPr>
          <p:nvPr>
            <p:ph type="subTitle" idx="1"/>
          </p:nvPr>
        </p:nvSpPr>
        <p:spPr>
          <a:xfrm>
            <a:off x="952500" y="3723425"/>
            <a:ext cx="2743200" cy="50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a:solidFill>
                  <a:srgbClr val="FFFFFF"/>
                </a:solidFill>
              </a:defRPr>
            </a:lvl1pPr>
            <a:lvl2pPr lvl="1" algn="ctr" rtl="0">
              <a:lnSpc>
                <a:spcPct val="100000"/>
              </a:lnSpc>
              <a:spcBef>
                <a:spcPts val="0"/>
              </a:spcBef>
              <a:spcAft>
                <a:spcPts val="0"/>
              </a:spcAft>
              <a:buClr>
                <a:srgbClr val="FFFFFF"/>
              </a:buClr>
              <a:buSzPts val="1800"/>
              <a:buNone/>
              <a:defRPr sz="1800">
                <a:solidFill>
                  <a:srgbClr val="FFFFFF"/>
                </a:solidFill>
              </a:defRPr>
            </a:lvl2pPr>
            <a:lvl3pPr lvl="2" algn="ctr" rtl="0">
              <a:lnSpc>
                <a:spcPct val="100000"/>
              </a:lnSpc>
              <a:spcBef>
                <a:spcPts val="0"/>
              </a:spcBef>
              <a:spcAft>
                <a:spcPts val="0"/>
              </a:spcAft>
              <a:buClr>
                <a:srgbClr val="FFFFFF"/>
              </a:buClr>
              <a:buSzPts val="1800"/>
              <a:buNone/>
              <a:defRPr sz="1800">
                <a:solidFill>
                  <a:srgbClr val="FFFFFF"/>
                </a:solidFill>
              </a:defRPr>
            </a:lvl3pPr>
            <a:lvl4pPr lvl="3" algn="ctr" rtl="0">
              <a:lnSpc>
                <a:spcPct val="100000"/>
              </a:lnSpc>
              <a:spcBef>
                <a:spcPts val="0"/>
              </a:spcBef>
              <a:spcAft>
                <a:spcPts val="0"/>
              </a:spcAft>
              <a:buClr>
                <a:srgbClr val="FFFFFF"/>
              </a:buClr>
              <a:buSzPts val="1800"/>
              <a:buNone/>
              <a:defRPr sz="1800">
                <a:solidFill>
                  <a:srgbClr val="FFFFFF"/>
                </a:solidFill>
              </a:defRPr>
            </a:lvl4pPr>
            <a:lvl5pPr lvl="4" algn="ctr" rtl="0">
              <a:lnSpc>
                <a:spcPct val="100000"/>
              </a:lnSpc>
              <a:spcBef>
                <a:spcPts val="0"/>
              </a:spcBef>
              <a:spcAft>
                <a:spcPts val="0"/>
              </a:spcAft>
              <a:buClr>
                <a:srgbClr val="FFFFFF"/>
              </a:buClr>
              <a:buSzPts val="1800"/>
              <a:buNone/>
              <a:defRPr sz="1800">
                <a:solidFill>
                  <a:srgbClr val="FFFFFF"/>
                </a:solidFill>
              </a:defRPr>
            </a:lvl5pPr>
            <a:lvl6pPr lvl="5" algn="ctr" rtl="0">
              <a:lnSpc>
                <a:spcPct val="100000"/>
              </a:lnSpc>
              <a:spcBef>
                <a:spcPts val="0"/>
              </a:spcBef>
              <a:spcAft>
                <a:spcPts val="0"/>
              </a:spcAft>
              <a:buClr>
                <a:srgbClr val="FFFFFF"/>
              </a:buClr>
              <a:buSzPts val="1800"/>
              <a:buNone/>
              <a:defRPr sz="1800">
                <a:solidFill>
                  <a:srgbClr val="FFFFFF"/>
                </a:solidFill>
              </a:defRPr>
            </a:lvl6pPr>
            <a:lvl7pPr lvl="6" algn="ctr" rtl="0">
              <a:lnSpc>
                <a:spcPct val="100000"/>
              </a:lnSpc>
              <a:spcBef>
                <a:spcPts val="0"/>
              </a:spcBef>
              <a:spcAft>
                <a:spcPts val="0"/>
              </a:spcAft>
              <a:buClr>
                <a:srgbClr val="FFFFFF"/>
              </a:buClr>
              <a:buSzPts val="1800"/>
              <a:buNone/>
              <a:defRPr sz="1800">
                <a:solidFill>
                  <a:srgbClr val="FFFFFF"/>
                </a:solidFill>
              </a:defRPr>
            </a:lvl7pPr>
            <a:lvl8pPr lvl="7" algn="ctr" rtl="0">
              <a:lnSpc>
                <a:spcPct val="100000"/>
              </a:lnSpc>
              <a:spcBef>
                <a:spcPts val="0"/>
              </a:spcBef>
              <a:spcAft>
                <a:spcPts val="0"/>
              </a:spcAft>
              <a:buClr>
                <a:srgbClr val="FFFFFF"/>
              </a:buClr>
              <a:buSzPts val="1800"/>
              <a:buNone/>
              <a:defRPr sz="1800">
                <a:solidFill>
                  <a:srgbClr val="FFFFFF"/>
                </a:solidFill>
              </a:defRPr>
            </a:lvl8pPr>
            <a:lvl9pPr lvl="8" algn="ctr"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141" name="Google Shape;141;p8"/>
          <p:cNvSpPr txBox="1">
            <a:spLocks noGrp="1"/>
          </p:cNvSpPr>
          <p:nvPr>
            <p:ph type="title" idx="2"/>
          </p:nvPr>
        </p:nvSpPr>
        <p:spPr>
          <a:xfrm>
            <a:off x="130250" y="2781250"/>
            <a:ext cx="4387500" cy="76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42" name="Google Shape;142;p8"/>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143" name="Google Shape;143;p8"/>
          <p:cNvSpPr/>
          <p:nvPr/>
        </p:nvSpPr>
        <p:spPr>
          <a:xfrm>
            <a:off x="5247279" y="2339798"/>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pic>
        <p:nvPicPr>
          <p:cNvPr id="144" name="Google Shape;144;p8"/>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TLE 1">
  <p:cSld name="CUSTOM_1">
    <p:spTree>
      <p:nvGrpSpPr>
        <p:cNvPr id="1" name="Shape 1598"/>
        <p:cNvGrpSpPr/>
        <p:nvPr/>
      </p:nvGrpSpPr>
      <p:grpSpPr>
        <a:xfrm>
          <a:off x="0" y="0"/>
          <a:ext cx="0" cy="0"/>
          <a:chOff x="0" y="0"/>
          <a:chExt cx="0" cy="0"/>
        </a:xfrm>
      </p:grpSpPr>
      <p:sp>
        <p:nvSpPr>
          <p:cNvPr id="1599" name="Google Shape;1599;p15"/>
          <p:cNvSpPr/>
          <p:nvPr/>
        </p:nvSpPr>
        <p:spPr>
          <a:xfrm>
            <a:off x="5247279" y="2339798"/>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1600" name="Google Shape;1600;p15"/>
          <p:cNvSpPr txBox="1">
            <a:spLocks noGrp="1"/>
          </p:cNvSpPr>
          <p:nvPr>
            <p:ph type="title"/>
          </p:nvPr>
        </p:nvSpPr>
        <p:spPr>
          <a:xfrm>
            <a:off x="3300150" y="330150"/>
            <a:ext cx="5410200" cy="489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F0F4B"/>
              </a:buClr>
              <a:buSzPts val="2400"/>
              <a:buNone/>
              <a:defRPr sz="2400">
                <a:solidFill>
                  <a:srgbClr val="0F0F4B"/>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endParaRPr/>
          </a:p>
        </p:txBody>
      </p:sp>
      <p:cxnSp>
        <p:nvCxnSpPr>
          <p:cNvPr id="1601" name="Google Shape;1601;p15"/>
          <p:cNvCxnSpPr/>
          <p:nvPr/>
        </p:nvCxnSpPr>
        <p:spPr>
          <a:xfrm>
            <a:off x="6005250" y="-99550"/>
            <a:ext cx="0" cy="429600"/>
          </a:xfrm>
          <a:prstGeom prst="straightConnector1">
            <a:avLst/>
          </a:prstGeom>
          <a:noFill/>
          <a:ln w="28575" cap="flat" cmpd="sng">
            <a:solidFill>
              <a:srgbClr val="0F0F4B"/>
            </a:solidFill>
            <a:prstDash val="solid"/>
            <a:round/>
            <a:headEnd type="none" w="med" len="med"/>
            <a:tailEnd type="none" w="med" len="med"/>
          </a:ln>
        </p:spPr>
      </p:cxnSp>
      <p:cxnSp>
        <p:nvCxnSpPr>
          <p:cNvPr id="1602" name="Google Shape;1602;p15"/>
          <p:cNvCxnSpPr/>
          <p:nvPr/>
        </p:nvCxnSpPr>
        <p:spPr>
          <a:xfrm>
            <a:off x="2989350" y="330150"/>
            <a:ext cx="6031800" cy="0"/>
          </a:xfrm>
          <a:prstGeom prst="straightConnector1">
            <a:avLst/>
          </a:prstGeom>
          <a:noFill/>
          <a:ln w="28575" cap="flat" cmpd="sng">
            <a:solidFill>
              <a:srgbClr val="0F0F4B"/>
            </a:solidFill>
            <a:prstDash val="solid"/>
            <a:round/>
            <a:headEnd type="none" w="med" len="med"/>
            <a:tailEnd type="none" w="med" len="med"/>
          </a:ln>
        </p:spPr>
      </p:cxnSp>
      <p:sp>
        <p:nvSpPr>
          <p:cNvPr id="1603" name="Google Shape;1603;p15"/>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pic>
        <p:nvPicPr>
          <p:cNvPr id="1604" name="Google Shape;1604;p15"/>
          <p:cNvPicPr preferRelativeResize="0"/>
          <p:nvPr/>
        </p:nvPicPr>
        <p:blipFill>
          <a:blip r:embed="rId2">
            <a:alphaModFix/>
          </a:blip>
          <a:stretch>
            <a:fillRect/>
          </a:stretch>
        </p:blipFill>
        <p:spPr>
          <a:xfrm>
            <a:off x="-53950" y="-171491"/>
            <a:ext cx="9251902" cy="5486482"/>
          </a:xfrm>
          <a:prstGeom prst="rect">
            <a:avLst/>
          </a:prstGeom>
          <a:noFill/>
          <a:ln>
            <a:noFill/>
          </a:ln>
        </p:spPr>
      </p:pic>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CUSTOM_2">
    <p:spTree>
      <p:nvGrpSpPr>
        <p:cNvPr id="1" name="Shape 2292"/>
        <p:cNvGrpSpPr/>
        <p:nvPr/>
      </p:nvGrpSpPr>
      <p:grpSpPr>
        <a:xfrm>
          <a:off x="0" y="0"/>
          <a:ext cx="0" cy="0"/>
          <a:chOff x="0" y="0"/>
          <a:chExt cx="0" cy="0"/>
        </a:xfrm>
      </p:grpSpPr>
      <p:sp>
        <p:nvSpPr>
          <p:cNvPr id="2293" name="Google Shape;2293;p18"/>
          <p:cNvSpPr/>
          <p:nvPr/>
        </p:nvSpPr>
        <p:spPr>
          <a:xfrm rot="9891484">
            <a:off x="5499482" y="125560"/>
            <a:ext cx="3427962" cy="1114515"/>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8"/>
          <p:cNvSpPr/>
          <p:nvPr/>
        </p:nvSpPr>
        <p:spPr>
          <a:xfrm rot="10800000">
            <a:off x="-32397" y="-25784"/>
            <a:ext cx="4256182" cy="3095486"/>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2295" name="Google Shape;2295;p18"/>
          <p:cNvSpPr/>
          <p:nvPr/>
        </p:nvSpPr>
        <p:spPr>
          <a:xfrm flipH="1">
            <a:off x="2" y="3200676"/>
            <a:ext cx="2703264" cy="1965929"/>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2296" name="Google Shape;2296;p18"/>
          <p:cNvSpPr/>
          <p:nvPr/>
        </p:nvSpPr>
        <p:spPr>
          <a:xfrm rot="10800000" flipH="1">
            <a:off x="-70773" y="-37318"/>
            <a:ext cx="1967094" cy="1440259"/>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8"/>
          <p:cNvSpPr/>
          <p:nvPr/>
        </p:nvSpPr>
        <p:spPr>
          <a:xfrm rot="-9044995" flipH="1">
            <a:off x="1796052" y="970"/>
            <a:ext cx="1673997" cy="76814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8"/>
          <p:cNvSpPr/>
          <p:nvPr/>
        </p:nvSpPr>
        <p:spPr>
          <a:xfrm>
            <a:off x="4934066" y="2071120"/>
            <a:ext cx="4256182" cy="3095486"/>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2299" name="Google Shape;2299;p18"/>
          <p:cNvSpPr/>
          <p:nvPr/>
        </p:nvSpPr>
        <p:spPr>
          <a:xfrm rot="10800000" flipH="1">
            <a:off x="6628810" y="-37409"/>
            <a:ext cx="2543430" cy="184988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2300" name="Google Shape;2300;p18"/>
          <p:cNvSpPr/>
          <p:nvPr/>
        </p:nvSpPr>
        <p:spPr>
          <a:xfrm flipH="1">
            <a:off x="7491413" y="5052215"/>
            <a:ext cx="894104" cy="108024"/>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8"/>
          <p:cNvSpPr/>
          <p:nvPr/>
        </p:nvSpPr>
        <p:spPr>
          <a:xfrm flipH="1">
            <a:off x="7221306" y="3726332"/>
            <a:ext cx="1967094" cy="1440259"/>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8"/>
          <p:cNvSpPr/>
          <p:nvPr/>
        </p:nvSpPr>
        <p:spPr>
          <a:xfrm rot="1755005" flipH="1">
            <a:off x="5640720" y="4360163"/>
            <a:ext cx="1673997" cy="76814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3" name="Google Shape;2303;p18"/>
          <p:cNvPicPr preferRelativeResize="0"/>
          <p:nvPr/>
        </p:nvPicPr>
        <p:blipFill>
          <a:blip r:embed="rId2">
            <a:alphaModFix/>
          </a:blip>
          <a:stretch>
            <a:fillRect/>
          </a:stretch>
        </p:blipFill>
        <p:spPr>
          <a:xfrm>
            <a:off x="-12" y="-302791"/>
            <a:ext cx="9251902" cy="5486482"/>
          </a:xfrm>
          <a:prstGeom prst="rect">
            <a:avLst/>
          </a:prstGeom>
          <a:noFill/>
          <a:ln>
            <a:noFill/>
          </a:ln>
        </p:spPr>
      </p:pic>
      <p:sp>
        <p:nvSpPr>
          <p:cNvPr id="2304" name="Google Shape;2304;p18"/>
          <p:cNvSpPr/>
          <p:nvPr/>
        </p:nvSpPr>
        <p:spPr>
          <a:xfrm>
            <a:off x="715975" y="2228952"/>
            <a:ext cx="8456285" cy="1012259"/>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8"/>
          <p:cNvSpPr/>
          <p:nvPr/>
        </p:nvSpPr>
        <p:spPr>
          <a:xfrm rot="10800000" flipH="1">
            <a:off x="732110" y="-30966"/>
            <a:ext cx="894104" cy="108024"/>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8"/>
          <p:cNvSpPr txBox="1">
            <a:spLocks noGrp="1"/>
          </p:cNvSpPr>
          <p:nvPr>
            <p:ph type="title"/>
          </p:nvPr>
        </p:nvSpPr>
        <p:spPr>
          <a:xfrm>
            <a:off x="1299900" y="1560788"/>
            <a:ext cx="4622400" cy="1317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F0F4B"/>
              </a:buClr>
              <a:buSzPts val="4800"/>
              <a:buNone/>
              <a:defRPr sz="48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a:endParaRPr/>
          </a:p>
        </p:txBody>
      </p:sp>
      <p:sp>
        <p:nvSpPr>
          <p:cNvPr id="2307" name="Google Shape;2307;p18"/>
          <p:cNvSpPr txBox="1">
            <a:spLocks noGrp="1"/>
          </p:cNvSpPr>
          <p:nvPr>
            <p:ph type="subTitle" idx="1"/>
          </p:nvPr>
        </p:nvSpPr>
        <p:spPr>
          <a:xfrm>
            <a:off x="1778775" y="3297863"/>
            <a:ext cx="3157500" cy="761100"/>
          </a:xfrm>
          <a:prstGeom prst="rect">
            <a:avLst/>
          </a:prstGeom>
        </p:spPr>
        <p:txBody>
          <a:bodyPr spcFirstLastPara="1" wrap="square" lIns="90000" tIns="91425" rIns="91425" bIns="91425" anchor="t" anchorCtr="0">
            <a:noAutofit/>
          </a:bodyPr>
          <a:lstStyle>
            <a:lvl1pPr lvl="0" algn="r" rtl="0">
              <a:lnSpc>
                <a:spcPct val="100000"/>
              </a:lnSpc>
              <a:spcBef>
                <a:spcPts val="0"/>
              </a:spcBef>
              <a:spcAft>
                <a:spcPts val="0"/>
              </a:spcAft>
              <a:buClr>
                <a:srgbClr val="0F0F4B"/>
              </a:buClr>
              <a:buSzPts val="1200"/>
              <a:buNone/>
              <a:defRPr>
                <a:solidFill>
                  <a:srgbClr val="0F0F4B"/>
                </a:solidFill>
              </a:defRPr>
            </a:lvl1pPr>
            <a:lvl2pPr lvl="1" algn="r" rtl="0">
              <a:lnSpc>
                <a:spcPct val="100000"/>
              </a:lnSpc>
              <a:spcBef>
                <a:spcPts val="0"/>
              </a:spcBef>
              <a:spcAft>
                <a:spcPts val="0"/>
              </a:spcAft>
              <a:buClr>
                <a:srgbClr val="0F0F4B"/>
              </a:buClr>
              <a:buSzPts val="1800"/>
              <a:buNone/>
              <a:defRPr sz="1800">
                <a:solidFill>
                  <a:srgbClr val="0F0F4B"/>
                </a:solidFill>
              </a:defRPr>
            </a:lvl2pPr>
            <a:lvl3pPr lvl="2" algn="r" rtl="0">
              <a:lnSpc>
                <a:spcPct val="100000"/>
              </a:lnSpc>
              <a:spcBef>
                <a:spcPts val="0"/>
              </a:spcBef>
              <a:spcAft>
                <a:spcPts val="0"/>
              </a:spcAft>
              <a:buClr>
                <a:srgbClr val="0F0F4B"/>
              </a:buClr>
              <a:buSzPts val="1800"/>
              <a:buNone/>
              <a:defRPr sz="1800">
                <a:solidFill>
                  <a:srgbClr val="0F0F4B"/>
                </a:solidFill>
              </a:defRPr>
            </a:lvl3pPr>
            <a:lvl4pPr lvl="3" algn="r" rtl="0">
              <a:lnSpc>
                <a:spcPct val="100000"/>
              </a:lnSpc>
              <a:spcBef>
                <a:spcPts val="0"/>
              </a:spcBef>
              <a:spcAft>
                <a:spcPts val="0"/>
              </a:spcAft>
              <a:buClr>
                <a:srgbClr val="0F0F4B"/>
              </a:buClr>
              <a:buSzPts val="1800"/>
              <a:buNone/>
              <a:defRPr sz="1800">
                <a:solidFill>
                  <a:srgbClr val="0F0F4B"/>
                </a:solidFill>
              </a:defRPr>
            </a:lvl4pPr>
            <a:lvl5pPr lvl="4" algn="r" rtl="0">
              <a:lnSpc>
                <a:spcPct val="100000"/>
              </a:lnSpc>
              <a:spcBef>
                <a:spcPts val="0"/>
              </a:spcBef>
              <a:spcAft>
                <a:spcPts val="0"/>
              </a:spcAft>
              <a:buClr>
                <a:srgbClr val="0F0F4B"/>
              </a:buClr>
              <a:buSzPts val="1800"/>
              <a:buNone/>
              <a:defRPr sz="1800">
                <a:solidFill>
                  <a:srgbClr val="0F0F4B"/>
                </a:solidFill>
              </a:defRPr>
            </a:lvl5pPr>
            <a:lvl6pPr lvl="5" algn="r" rtl="0">
              <a:lnSpc>
                <a:spcPct val="100000"/>
              </a:lnSpc>
              <a:spcBef>
                <a:spcPts val="0"/>
              </a:spcBef>
              <a:spcAft>
                <a:spcPts val="0"/>
              </a:spcAft>
              <a:buClr>
                <a:srgbClr val="0F0F4B"/>
              </a:buClr>
              <a:buSzPts val="1800"/>
              <a:buNone/>
              <a:defRPr sz="1800">
                <a:solidFill>
                  <a:srgbClr val="0F0F4B"/>
                </a:solidFill>
              </a:defRPr>
            </a:lvl6pPr>
            <a:lvl7pPr lvl="6" algn="r" rtl="0">
              <a:lnSpc>
                <a:spcPct val="100000"/>
              </a:lnSpc>
              <a:spcBef>
                <a:spcPts val="0"/>
              </a:spcBef>
              <a:spcAft>
                <a:spcPts val="0"/>
              </a:spcAft>
              <a:buClr>
                <a:srgbClr val="0F0F4B"/>
              </a:buClr>
              <a:buSzPts val="1800"/>
              <a:buNone/>
              <a:defRPr sz="1800">
                <a:solidFill>
                  <a:srgbClr val="0F0F4B"/>
                </a:solidFill>
              </a:defRPr>
            </a:lvl7pPr>
            <a:lvl8pPr lvl="7" algn="r" rtl="0">
              <a:lnSpc>
                <a:spcPct val="100000"/>
              </a:lnSpc>
              <a:spcBef>
                <a:spcPts val="0"/>
              </a:spcBef>
              <a:spcAft>
                <a:spcPts val="0"/>
              </a:spcAft>
              <a:buClr>
                <a:srgbClr val="0F0F4B"/>
              </a:buClr>
              <a:buSzPts val="1800"/>
              <a:buNone/>
              <a:defRPr sz="1800">
                <a:solidFill>
                  <a:srgbClr val="0F0F4B"/>
                </a:solidFill>
              </a:defRPr>
            </a:lvl8pPr>
            <a:lvl9pPr lvl="8" algn="r" rtl="0">
              <a:lnSpc>
                <a:spcPct val="100000"/>
              </a:lnSpc>
              <a:spcBef>
                <a:spcPts val="0"/>
              </a:spcBef>
              <a:spcAft>
                <a:spcPts val="0"/>
              </a:spcAft>
              <a:buClr>
                <a:srgbClr val="0F0F4B"/>
              </a:buClr>
              <a:buSzPts val="1800"/>
              <a:buNone/>
              <a:defRPr sz="1800">
                <a:solidFill>
                  <a:srgbClr val="0F0F4B"/>
                </a:solidFill>
              </a:defRPr>
            </a:lvl9pPr>
          </a:lstStyle>
          <a:p>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TLE &amp; TEXT">
  <p:cSld name="TITTLE &amp; TEXT">
    <p:spTree>
      <p:nvGrpSpPr>
        <p:cNvPr id="1" name="Shape 184"/>
        <p:cNvGrpSpPr/>
        <p:nvPr/>
      </p:nvGrpSpPr>
      <p:grpSpPr>
        <a:xfrm>
          <a:off x="0" y="0"/>
          <a:ext cx="0" cy="0"/>
          <a:chOff x="0" y="0"/>
          <a:chExt cx="0" cy="0"/>
        </a:xfrm>
      </p:grpSpPr>
      <p:sp>
        <p:nvSpPr>
          <p:cNvPr id="185" name="Google Shape;185;p11"/>
          <p:cNvSpPr/>
          <p:nvPr/>
        </p:nvSpPr>
        <p:spPr>
          <a:xfrm>
            <a:off x="-53675" y="-14175"/>
            <a:ext cx="9265825" cy="5165293"/>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11"/>
          <p:cNvGrpSpPr/>
          <p:nvPr/>
        </p:nvGrpSpPr>
        <p:grpSpPr>
          <a:xfrm>
            <a:off x="-39710" y="-14172"/>
            <a:ext cx="9252075" cy="5165294"/>
            <a:chOff x="3655900" y="1642950"/>
            <a:chExt cx="1299175" cy="751250"/>
          </a:xfrm>
        </p:grpSpPr>
        <p:sp>
          <p:nvSpPr>
            <p:cNvPr id="187" name="Google Shape;187;p11"/>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1"/>
          <p:cNvGrpSpPr/>
          <p:nvPr/>
        </p:nvGrpSpPr>
        <p:grpSpPr>
          <a:xfrm>
            <a:off x="-33384" y="24104"/>
            <a:ext cx="9191800" cy="5125321"/>
            <a:chOff x="5820575" y="792900"/>
            <a:chExt cx="1357625" cy="786925"/>
          </a:xfrm>
        </p:grpSpPr>
        <p:sp>
          <p:nvSpPr>
            <p:cNvPr id="191" name="Google Shape;191;p11"/>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1"/>
          <p:cNvGrpSpPr/>
          <p:nvPr/>
        </p:nvGrpSpPr>
        <p:grpSpPr>
          <a:xfrm>
            <a:off x="59" y="24104"/>
            <a:ext cx="9191800" cy="5125321"/>
            <a:chOff x="5820575" y="792900"/>
            <a:chExt cx="1357625" cy="786925"/>
          </a:xfrm>
        </p:grpSpPr>
        <p:sp>
          <p:nvSpPr>
            <p:cNvPr id="196" name="Google Shape;196;p11"/>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1"/>
          <p:cNvGrpSpPr/>
          <p:nvPr/>
        </p:nvGrpSpPr>
        <p:grpSpPr>
          <a:xfrm>
            <a:off x="5507067" y="3149473"/>
            <a:ext cx="3636943" cy="1999949"/>
            <a:chOff x="3027300" y="1039700"/>
            <a:chExt cx="639800" cy="351825"/>
          </a:xfrm>
        </p:grpSpPr>
        <p:sp>
          <p:nvSpPr>
            <p:cNvPr id="201" name="Google Shape;201;p11"/>
            <p:cNvSpPr/>
            <p:nvPr/>
          </p:nvSpPr>
          <p:spPr>
            <a:xfrm>
              <a:off x="3027300" y="1175975"/>
              <a:ext cx="99250" cy="121850"/>
            </a:xfrm>
            <a:custGeom>
              <a:avLst/>
              <a:gdLst/>
              <a:ahLst/>
              <a:cxnLst/>
              <a:rect l="l" t="t" r="r" b="b"/>
              <a:pathLst>
                <a:path w="3970" h="4874" extrusionOk="0">
                  <a:moveTo>
                    <a:pt x="2179" y="1"/>
                  </a:moveTo>
                  <a:cubicBezTo>
                    <a:pt x="1956" y="1"/>
                    <a:pt x="1389" y="721"/>
                    <a:pt x="862" y="1683"/>
                  </a:cubicBezTo>
                  <a:cubicBezTo>
                    <a:pt x="296" y="2708"/>
                    <a:pt x="0" y="3623"/>
                    <a:pt x="185" y="3725"/>
                  </a:cubicBezTo>
                  <a:lnTo>
                    <a:pt x="1661" y="4873"/>
                  </a:lnTo>
                  <a:lnTo>
                    <a:pt x="3178" y="3024"/>
                  </a:lnTo>
                  <a:lnTo>
                    <a:pt x="3970" y="506"/>
                  </a:lnTo>
                  <a:lnTo>
                    <a:pt x="2219" y="10"/>
                  </a:lnTo>
                  <a:cubicBezTo>
                    <a:pt x="2207" y="4"/>
                    <a:pt x="2194" y="1"/>
                    <a:pt x="2179"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3027600" y="1071750"/>
              <a:ext cx="639500" cy="319775"/>
            </a:xfrm>
            <a:custGeom>
              <a:avLst/>
              <a:gdLst/>
              <a:ahLst/>
              <a:cxnLst/>
              <a:rect l="l" t="t" r="r" b="b"/>
              <a:pathLst>
                <a:path w="25580" h="12791" extrusionOk="0">
                  <a:moveTo>
                    <a:pt x="12790" y="1"/>
                  </a:moveTo>
                  <a:cubicBezTo>
                    <a:pt x="5729" y="1"/>
                    <a:pt x="1" y="5729"/>
                    <a:pt x="1" y="12790"/>
                  </a:cubicBezTo>
                  <a:lnTo>
                    <a:pt x="25580" y="12790"/>
                  </a:lnTo>
                  <a:cubicBezTo>
                    <a:pt x="25580" y="5729"/>
                    <a:pt x="19856" y="1"/>
                    <a:pt x="12790" y="1"/>
                  </a:cubicBez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3264725" y="1249500"/>
              <a:ext cx="199925" cy="85000"/>
            </a:xfrm>
            <a:custGeom>
              <a:avLst/>
              <a:gdLst/>
              <a:ahLst/>
              <a:cxnLst/>
              <a:rect l="l" t="t" r="r" b="b"/>
              <a:pathLst>
                <a:path w="7997" h="3400" extrusionOk="0">
                  <a:moveTo>
                    <a:pt x="3193" y="0"/>
                  </a:moveTo>
                  <a:cubicBezTo>
                    <a:pt x="1493" y="0"/>
                    <a:pt x="182" y="508"/>
                    <a:pt x="99" y="1276"/>
                  </a:cubicBezTo>
                  <a:cubicBezTo>
                    <a:pt x="0" y="2186"/>
                    <a:pt x="1665" y="3113"/>
                    <a:pt x="3818" y="3347"/>
                  </a:cubicBezTo>
                  <a:cubicBezTo>
                    <a:pt x="4151" y="3382"/>
                    <a:pt x="4476" y="3399"/>
                    <a:pt x="4788" y="3399"/>
                  </a:cubicBezTo>
                  <a:cubicBezTo>
                    <a:pt x="6497" y="3399"/>
                    <a:pt x="7815" y="2891"/>
                    <a:pt x="7898" y="2121"/>
                  </a:cubicBezTo>
                  <a:cubicBezTo>
                    <a:pt x="7996" y="1211"/>
                    <a:pt x="6331" y="288"/>
                    <a:pt x="4175" y="54"/>
                  </a:cubicBezTo>
                  <a:cubicBezTo>
                    <a:pt x="3838" y="18"/>
                    <a:pt x="3509" y="0"/>
                    <a:pt x="3193"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266875" y="1267600"/>
              <a:ext cx="193675" cy="67225"/>
            </a:xfrm>
            <a:custGeom>
              <a:avLst/>
              <a:gdLst/>
              <a:ahLst/>
              <a:cxnLst/>
              <a:rect l="l" t="t" r="r" b="b"/>
              <a:pathLst>
                <a:path w="7747" h="2689" extrusionOk="0">
                  <a:moveTo>
                    <a:pt x="2848" y="0"/>
                  </a:moveTo>
                  <a:cubicBezTo>
                    <a:pt x="1299" y="0"/>
                    <a:pt x="137" y="364"/>
                    <a:pt x="74" y="933"/>
                  </a:cubicBezTo>
                  <a:cubicBezTo>
                    <a:pt x="0" y="1639"/>
                    <a:pt x="1636" y="2397"/>
                    <a:pt x="3732" y="2623"/>
                  </a:cubicBezTo>
                  <a:cubicBezTo>
                    <a:pt x="4141" y="2668"/>
                    <a:pt x="4537" y="2689"/>
                    <a:pt x="4910" y="2689"/>
                  </a:cubicBezTo>
                  <a:cubicBezTo>
                    <a:pt x="6453" y="2689"/>
                    <a:pt x="7606" y="2326"/>
                    <a:pt x="7668" y="1758"/>
                  </a:cubicBezTo>
                  <a:cubicBezTo>
                    <a:pt x="7746" y="1048"/>
                    <a:pt x="6106" y="294"/>
                    <a:pt x="4011" y="64"/>
                  </a:cubicBezTo>
                  <a:cubicBezTo>
                    <a:pt x="3608" y="21"/>
                    <a:pt x="3217" y="0"/>
                    <a:pt x="284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250150" y="1095300"/>
              <a:ext cx="111675" cy="47100"/>
            </a:xfrm>
            <a:custGeom>
              <a:avLst/>
              <a:gdLst/>
              <a:ahLst/>
              <a:cxnLst/>
              <a:rect l="l" t="t" r="r" b="b"/>
              <a:pathLst>
                <a:path w="4467" h="1884" extrusionOk="0">
                  <a:moveTo>
                    <a:pt x="2582" y="1"/>
                  </a:moveTo>
                  <a:cubicBezTo>
                    <a:pt x="2446" y="1"/>
                    <a:pt x="2305" y="6"/>
                    <a:pt x="2162" y="18"/>
                  </a:cubicBezTo>
                  <a:cubicBezTo>
                    <a:pt x="952" y="112"/>
                    <a:pt x="1" y="604"/>
                    <a:pt x="42" y="1117"/>
                  </a:cubicBezTo>
                  <a:cubicBezTo>
                    <a:pt x="78" y="1571"/>
                    <a:pt x="880" y="1883"/>
                    <a:pt x="1903" y="1883"/>
                  </a:cubicBezTo>
                  <a:cubicBezTo>
                    <a:pt x="2035" y="1883"/>
                    <a:pt x="2171" y="1878"/>
                    <a:pt x="2310" y="1867"/>
                  </a:cubicBezTo>
                  <a:cubicBezTo>
                    <a:pt x="3519" y="1769"/>
                    <a:pt x="4466" y="1277"/>
                    <a:pt x="4425" y="764"/>
                  </a:cubicBezTo>
                  <a:cubicBezTo>
                    <a:pt x="4389" y="312"/>
                    <a:pt x="3598" y="1"/>
                    <a:pt x="2582" y="1"/>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252200" y="1105550"/>
              <a:ext cx="108400" cy="37050"/>
            </a:xfrm>
            <a:custGeom>
              <a:avLst/>
              <a:gdLst/>
              <a:ahLst/>
              <a:cxnLst/>
              <a:rect l="l" t="t" r="r" b="b"/>
              <a:pathLst>
                <a:path w="4336" h="1482" extrusionOk="0">
                  <a:moveTo>
                    <a:pt x="2624" y="1"/>
                  </a:moveTo>
                  <a:cubicBezTo>
                    <a:pt x="2459" y="1"/>
                    <a:pt x="2288" y="8"/>
                    <a:pt x="2113" y="22"/>
                  </a:cubicBezTo>
                  <a:cubicBezTo>
                    <a:pt x="932" y="117"/>
                    <a:pt x="1" y="514"/>
                    <a:pt x="34" y="912"/>
                  </a:cubicBezTo>
                  <a:cubicBezTo>
                    <a:pt x="62" y="1252"/>
                    <a:pt x="783" y="1482"/>
                    <a:pt x="1731" y="1482"/>
                  </a:cubicBezTo>
                  <a:cubicBezTo>
                    <a:pt x="1891" y="1482"/>
                    <a:pt x="2057" y="1475"/>
                    <a:pt x="2228" y="1462"/>
                  </a:cubicBezTo>
                  <a:cubicBezTo>
                    <a:pt x="3409" y="1367"/>
                    <a:pt x="4335" y="965"/>
                    <a:pt x="4307" y="568"/>
                  </a:cubicBezTo>
                  <a:cubicBezTo>
                    <a:pt x="4279" y="229"/>
                    <a:pt x="3562" y="1"/>
                    <a:pt x="2624"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3458775" y="1213125"/>
              <a:ext cx="138325" cy="76875"/>
            </a:xfrm>
            <a:custGeom>
              <a:avLst/>
              <a:gdLst/>
              <a:ahLst/>
              <a:cxnLst/>
              <a:rect l="l" t="t" r="r" b="b"/>
              <a:pathLst>
                <a:path w="5533" h="3075" extrusionOk="0">
                  <a:moveTo>
                    <a:pt x="1271" y="0"/>
                  </a:moveTo>
                  <a:cubicBezTo>
                    <a:pt x="762" y="0"/>
                    <a:pt x="388" y="140"/>
                    <a:pt x="263" y="423"/>
                  </a:cubicBezTo>
                  <a:cubicBezTo>
                    <a:pt x="1" y="1009"/>
                    <a:pt x="911" y="1981"/>
                    <a:pt x="2297" y="2596"/>
                  </a:cubicBezTo>
                  <a:cubicBezTo>
                    <a:pt x="3011" y="2914"/>
                    <a:pt x="3713" y="3074"/>
                    <a:pt x="4260" y="3074"/>
                  </a:cubicBezTo>
                  <a:cubicBezTo>
                    <a:pt x="4771" y="3074"/>
                    <a:pt x="5147" y="2934"/>
                    <a:pt x="5274" y="2653"/>
                  </a:cubicBezTo>
                  <a:cubicBezTo>
                    <a:pt x="5532" y="2067"/>
                    <a:pt x="4622" y="1095"/>
                    <a:pt x="3240" y="480"/>
                  </a:cubicBezTo>
                  <a:cubicBezTo>
                    <a:pt x="2522" y="161"/>
                    <a:pt x="1819" y="0"/>
                    <a:pt x="1271"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3459175" y="1223325"/>
              <a:ext cx="132275" cy="68100"/>
            </a:xfrm>
            <a:custGeom>
              <a:avLst/>
              <a:gdLst/>
              <a:ahLst/>
              <a:cxnLst/>
              <a:rect l="l" t="t" r="r" b="b"/>
              <a:pathLst>
                <a:path w="5291" h="2724" extrusionOk="0">
                  <a:moveTo>
                    <a:pt x="915" y="0"/>
                  </a:moveTo>
                  <a:cubicBezTo>
                    <a:pt x="544" y="0"/>
                    <a:pt x="284" y="91"/>
                    <a:pt x="202" y="277"/>
                  </a:cubicBezTo>
                  <a:cubicBezTo>
                    <a:pt x="1" y="728"/>
                    <a:pt x="932" y="1581"/>
                    <a:pt x="2281" y="2184"/>
                  </a:cubicBezTo>
                  <a:cubicBezTo>
                    <a:pt x="3078" y="2538"/>
                    <a:pt x="3844" y="2724"/>
                    <a:pt x="4379" y="2724"/>
                  </a:cubicBezTo>
                  <a:cubicBezTo>
                    <a:pt x="4749" y="2724"/>
                    <a:pt x="5008" y="2635"/>
                    <a:pt x="5090" y="2450"/>
                  </a:cubicBezTo>
                  <a:cubicBezTo>
                    <a:pt x="5291" y="1999"/>
                    <a:pt x="4360" y="1142"/>
                    <a:pt x="3011" y="544"/>
                  </a:cubicBezTo>
                  <a:cubicBezTo>
                    <a:pt x="2214" y="188"/>
                    <a:pt x="1449" y="0"/>
                    <a:pt x="915"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3075675" y="1182500"/>
              <a:ext cx="105625" cy="108825"/>
            </a:xfrm>
            <a:custGeom>
              <a:avLst/>
              <a:gdLst/>
              <a:ahLst/>
              <a:cxnLst/>
              <a:rect l="l" t="t" r="r" b="b"/>
              <a:pathLst>
                <a:path w="4225" h="4353" extrusionOk="0">
                  <a:moveTo>
                    <a:pt x="3381" y="1"/>
                  </a:moveTo>
                  <a:cubicBezTo>
                    <a:pt x="2820" y="1"/>
                    <a:pt x="1960" y="577"/>
                    <a:pt x="1239" y="1488"/>
                  </a:cubicBezTo>
                  <a:cubicBezTo>
                    <a:pt x="337" y="2628"/>
                    <a:pt x="1" y="3858"/>
                    <a:pt x="481" y="4239"/>
                  </a:cubicBezTo>
                  <a:cubicBezTo>
                    <a:pt x="578" y="4316"/>
                    <a:pt x="701" y="4352"/>
                    <a:pt x="842" y="4352"/>
                  </a:cubicBezTo>
                  <a:cubicBezTo>
                    <a:pt x="1406" y="4352"/>
                    <a:pt x="2265" y="3776"/>
                    <a:pt x="2986" y="2865"/>
                  </a:cubicBezTo>
                  <a:cubicBezTo>
                    <a:pt x="3884" y="1730"/>
                    <a:pt x="4224" y="495"/>
                    <a:pt x="3741" y="114"/>
                  </a:cubicBezTo>
                  <a:cubicBezTo>
                    <a:pt x="3644" y="37"/>
                    <a:pt x="3522" y="1"/>
                    <a:pt x="3381" y="1"/>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3084300" y="1188800"/>
              <a:ext cx="98125" cy="104000"/>
            </a:xfrm>
            <a:custGeom>
              <a:avLst/>
              <a:gdLst/>
              <a:ahLst/>
              <a:cxnLst/>
              <a:rect l="l" t="t" r="r" b="b"/>
              <a:pathLst>
                <a:path w="3925" h="4160" extrusionOk="0">
                  <a:moveTo>
                    <a:pt x="3324" y="1"/>
                  </a:moveTo>
                  <a:cubicBezTo>
                    <a:pt x="2855" y="1"/>
                    <a:pt x="2023" y="615"/>
                    <a:pt x="1284" y="1547"/>
                  </a:cubicBezTo>
                  <a:cubicBezTo>
                    <a:pt x="406" y="2654"/>
                    <a:pt x="0" y="3794"/>
                    <a:pt x="373" y="4090"/>
                  </a:cubicBezTo>
                  <a:cubicBezTo>
                    <a:pt x="434" y="4137"/>
                    <a:pt x="511" y="4160"/>
                    <a:pt x="601" y="4160"/>
                  </a:cubicBezTo>
                  <a:cubicBezTo>
                    <a:pt x="1070" y="4160"/>
                    <a:pt x="1901" y="3545"/>
                    <a:pt x="2637" y="2613"/>
                  </a:cubicBezTo>
                  <a:cubicBezTo>
                    <a:pt x="3514" y="1502"/>
                    <a:pt x="3925" y="362"/>
                    <a:pt x="3551" y="71"/>
                  </a:cubicBezTo>
                  <a:cubicBezTo>
                    <a:pt x="3491" y="23"/>
                    <a:pt x="3414" y="1"/>
                    <a:pt x="3324"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3344575" y="1175650"/>
              <a:ext cx="68400" cy="40700"/>
            </a:xfrm>
            <a:custGeom>
              <a:avLst/>
              <a:gdLst/>
              <a:ahLst/>
              <a:cxnLst/>
              <a:rect l="l" t="t" r="r" b="b"/>
              <a:pathLst>
                <a:path w="2736" h="1628" extrusionOk="0">
                  <a:moveTo>
                    <a:pt x="1145" y="0"/>
                  </a:moveTo>
                  <a:cubicBezTo>
                    <a:pt x="586" y="0"/>
                    <a:pt x="136" y="237"/>
                    <a:pt x="74" y="597"/>
                  </a:cubicBezTo>
                  <a:cubicBezTo>
                    <a:pt x="1" y="1028"/>
                    <a:pt x="521" y="1475"/>
                    <a:pt x="1239" y="1598"/>
                  </a:cubicBezTo>
                  <a:cubicBezTo>
                    <a:pt x="1359" y="1618"/>
                    <a:pt x="1477" y="1627"/>
                    <a:pt x="1590" y="1627"/>
                  </a:cubicBezTo>
                  <a:cubicBezTo>
                    <a:pt x="2151" y="1627"/>
                    <a:pt x="2604" y="1393"/>
                    <a:pt x="2662" y="1032"/>
                  </a:cubicBezTo>
                  <a:cubicBezTo>
                    <a:pt x="2736" y="601"/>
                    <a:pt x="2215" y="150"/>
                    <a:pt x="1501" y="31"/>
                  </a:cubicBezTo>
                  <a:cubicBezTo>
                    <a:pt x="1380" y="10"/>
                    <a:pt x="1260" y="0"/>
                    <a:pt x="1145"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3344975" y="1184200"/>
              <a:ext cx="66050" cy="32175"/>
            </a:xfrm>
            <a:custGeom>
              <a:avLst/>
              <a:gdLst/>
              <a:ahLst/>
              <a:cxnLst/>
              <a:rect l="l" t="t" r="r" b="b"/>
              <a:pathLst>
                <a:path w="2642" h="1287" extrusionOk="0">
                  <a:moveTo>
                    <a:pt x="997" y="1"/>
                  </a:moveTo>
                  <a:cubicBezTo>
                    <a:pt x="493" y="1"/>
                    <a:pt x="104" y="166"/>
                    <a:pt x="58" y="431"/>
                  </a:cubicBezTo>
                  <a:cubicBezTo>
                    <a:pt x="1" y="764"/>
                    <a:pt x="522" y="1133"/>
                    <a:pt x="1219" y="1252"/>
                  </a:cubicBezTo>
                  <a:cubicBezTo>
                    <a:pt x="1364" y="1275"/>
                    <a:pt x="1505" y="1287"/>
                    <a:pt x="1639" y="1287"/>
                  </a:cubicBezTo>
                  <a:cubicBezTo>
                    <a:pt x="2149" y="1287"/>
                    <a:pt x="2543" y="1121"/>
                    <a:pt x="2588" y="858"/>
                  </a:cubicBezTo>
                  <a:cubicBezTo>
                    <a:pt x="2642" y="522"/>
                    <a:pt x="2125" y="153"/>
                    <a:pt x="1424" y="38"/>
                  </a:cubicBezTo>
                  <a:cubicBezTo>
                    <a:pt x="1276" y="13"/>
                    <a:pt x="1133" y="1"/>
                    <a:pt x="997"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3378000" y="1138625"/>
              <a:ext cx="25650" cy="15250"/>
            </a:xfrm>
            <a:custGeom>
              <a:avLst/>
              <a:gdLst/>
              <a:ahLst/>
              <a:cxnLst/>
              <a:rect l="l" t="t" r="r" b="b"/>
              <a:pathLst>
                <a:path w="1026" h="610" extrusionOk="0">
                  <a:moveTo>
                    <a:pt x="426" y="0"/>
                  </a:moveTo>
                  <a:cubicBezTo>
                    <a:pt x="216" y="0"/>
                    <a:pt x="45" y="88"/>
                    <a:pt x="25" y="225"/>
                  </a:cubicBezTo>
                  <a:cubicBezTo>
                    <a:pt x="0" y="380"/>
                    <a:pt x="193" y="553"/>
                    <a:pt x="460" y="598"/>
                  </a:cubicBezTo>
                  <a:cubicBezTo>
                    <a:pt x="505" y="605"/>
                    <a:pt x="549" y="609"/>
                    <a:pt x="592" y="609"/>
                  </a:cubicBezTo>
                  <a:cubicBezTo>
                    <a:pt x="802" y="609"/>
                    <a:pt x="972" y="521"/>
                    <a:pt x="993" y="385"/>
                  </a:cubicBezTo>
                  <a:cubicBezTo>
                    <a:pt x="1025" y="225"/>
                    <a:pt x="825" y="57"/>
                    <a:pt x="558" y="11"/>
                  </a:cubicBezTo>
                  <a:cubicBezTo>
                    <a:pt x="513" y="4"/>
                    <a:pt x="469" y="0"/>
                    <a:pt x="426"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3378600" y="1141875"/>
              <a:ext cx="23725" cy="12000"/>
            </a:xfrm>
            <a:custGeom>
              <a:avLst/>
              <a:gdLst/>
              <a:ahLst/>
              <a:cxnLst/>
              <a:rect l="l" t="t" r="r" b="b"/>
              <a:pathLst>
                <a:path w="949" h="480" extrusionOk="0">
                  <a:moveTo>
                    <a:pt x="378" y="0"/>
                  </a:moveTo>
                  <a:cubicBezTo>
                    <a:pt x="205" y="0"/>
                    <a:pt x="60" y="62"/>
                    <a:pt x="1" y="160"/>
                  </a:cubicBezTo>
                  <a:cubicBezTo>
                    <a:pt x="26" y="300"/>
                    <a:pt x="206" y="427"/>
                    <a:pt x="436" y="468"/>
                  </a:cubicBezTo>
                  <a:cubicBezTo>
                    <a:pt x="483" y="476"/>
                    <a:pt x="529" y="480"/>
                    <a:pt x="573" y="480"/>
                  </a:cubicBezTo>
                  <a:cubicBezTo>
                    <a:pt x="748" y="480"/>
                    <a:pt x="893" y="418"/>
                    <a:pt x="948" y="320"/>
                  </a:cubicBezTo>
                  <a:cubicBezTo>
                    <a:pt x="919" y="181"/>
                    <a:pt x="743" y="50"/>
                    <a:pt x="514" y="13"/>
                  </a:cubicBezTo>
                  <a:cubicBezTo>
                    <a:pt x="467" y="4"/>
                    <a:pt x="422" y="0"/>
                    <a:pt x="37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3439200" y="1173475"/>
              <a:ext cx="25650" cy="15250"/>
            </a:xfrm>
            <a:custGeom>
              <a:avLst/>
              <a:gdLst/>
              <a:ahLst/>
              <a:cxnLst/>
              <a:rect l="l" t="t" r="r" b="b"/>
              <a:pathLst>
                <a:path w="1026" h="610" extrusionOk="0">
                  <a:moveTo>
                    <a:pt x="429" y="0"/>
                  </a:moveTo>
                  <a:cubicBezTo>
                    <a:pt x="217" y="0"/>
                    <a:pt x="50" y="89"/>
                    <a:pt x="29" y="225"/>
                  </a:cubicBezTo>
                  <a:cubicBezTo>
                    <a:pt x="0" y="381"/>
                    <a:pt x="197" y="553"/>
                    <a:pt x="464" y="598"/>
                  </a:cubicBezTo>
                  <a:cubicBezTo>
                    <a:pt x="510" y="606"/>
                    <a:pt x="555" y="610"/>
                    <a:pt x="599" y="610"/>
                  </a:cubicBezTo>
                  <a:cubicBezTo>
                    <a:pt x="808" y="610"/>
                    <a:pt x="976" y="524"/>
                    <a:pt x="997" y="389"/>
                  </a:cubicBezTo>
                  <a:cubicBezTo>
                    <a:pt x="1026" y="221"/>
                    <a:pt x="833" y="53"/>
                    <a:pt x="562" y="12"/>
                  </a:cubicBezTo>
                  <a:cubicBezTo>
                    <a:pt x="516" y="4"/>
                    <a:pt x="472" y="0"/>
                    <a:pt x="429"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3439925" y="1176725"/>
              <a:ext cx="23700" cy="12025"/>
            </a:xfrm>
            <a:custGeom>
              <a:avLst/>
              <a:gdLst/>
              <a:ahLst/>
              <a:cxnLst/>
              <a:rect l="l" t="t" r="r" b="b"/>
              <a:pathLst>
                <a:path w="948" h="481" extrusionOk="0">
                  <a:moveTo>
                    <a:pt x="375" y="1"/>
                  </a:moveTo>
                  <a:cubicBezTo>
                    <a:pt x="200" y="1"/>
                    <a:pt x="56" y="62"/>
                    <a:pt x="0" y="160"/>
                  </a:cubicBezTo>
                  <a:cubicBezTo>
                    <a:pt x="25" y="296"/>
                    <a:pt x="205" y="427"/>
                    <a:pt x="435" y="468"/>
                  </a:cubicBezTo>
                  <a:cubicBezTo>
                    <a:pt x="481" y="476"/>
                    <a:pt x="527" y="480"/>
                    <a:pt x="570" y="480"/>
                  </a:cubicBezTo>
                  <a:cubicBezTo>
                    <a:pt x="743" y="480"/>
                    <a:pt x="888" y="419"/>
                    <a:pt x="947" y="320"/>
                  </a:cubicBezTo>
                  <a:cubicBezTo>
                    <a:pt x="914" y="181"/>
                    <a:pt x="742" y="54"/>
                    <a:pt x="513" y="13"/>
                  </a:cubicBezTo>
                  <a:cubicBezTo>
                    <a:pt x="465" y="5"/>
                    <a:pt x="419" y="1"/>
                    <a:pt x="375"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3255075" y="1234200"/>
              <a:ext cx="25350" cy="17775"/>
            </a:xfrm>
            <a:custGeom>
              <a:avLst/>
              <a:gdLst/>
              <a:ahLst/>
              <a:cxnLst/>
              <a:rect l="l" t="t" r="r" b="b"/>
              <a:pathLst>
                <a:path w="1014" h="711" extrusionOk="0">
                  <a:moveTo>
                    <a:pt x="694" y="0"/>
                  </a:moveTo>
                  <a:cubicBezTo>
                    <a:pt x="593" y="0"/>
                    <a:pt x="474" y="33"/>
                    <a:pt x="362" y="100"/>
                  </a:cubicBezTo>
                  <a:cubicBezTo>
                    <a:pt x="124" y="236"/>
                    <a:pt x="1" y="461"/>
                    <a:pt x="83" y="605"/>
                  </a:cubicBezTo>
                  <a:cubicBezTo>
                    <a:pt x="125" y="674"/>
                    <a:pt x="214" y="710"/>
                    <a:pt x="322" y="710"/>
                  </a:cubicBezTo>
                  <a:cubicBezTo>
                    <a:pt x="424" y="710"/>
                    <a:pt x="544" y="678"/>
                    <a:pt x="657" y="613"/>
                  </a:cubicBezTo>
                  <a:cubicBezTo>
                    <a:pt x="891" y="482"/>
                    <a:pt x="1014" y="256"/>
                    <a:pt x="936" y="113"/>
                  </a:cubicBezTo>
                  <a:cubicBezTo>
                    <a:pt x="893" y="38"/>
                    <a:pt x="803" y="0"/>
                    <a:pt x="694"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3257650" y="1237050"/>
              <a:ext cx="21950" cy="14950"/>
            </a:xfrm>
            <a:custGeom>
              <a:avLst/>
              <a:gdLst/>
              <a:ahLst/>
              <a:cxnLst/>
              <a:rect l="l" t="t" r="r" b="b"/>
              <a:pathLst>
                <a:path w="878" h="598" extrusionOk="0">
                  <a:moveTo>
                    <a:pt x="658" y="1"/>
                  </a:moveTo>
                  <a:cubicBezTo>
                    <a:pt x="556" y="1"/>
                    <a:pt x="438" y="34"/>
                    <a:pt x="324" y="101"/>
                  </a:cubicBezTo>
                  <a:cubicBezTo>
                    <a:pt x="123" y="216"/>
                    <a:pt x="0" y="400"/>
                    <a:pt x="25" y="540"/>
                  </a:cubicBezTo>
                  <a:cubicBezTo>
                    <a:pt x="72" y="578"/>
                    <a:pt x="141" y="597"/>
                    <a:pt x="221" y="597"/>
                  </a:cubicBezTo>
                  <a:cubicBezTo>
                    <a:pt x="322" y="597"/>
                    <a:pt x="441" y="566"/>
                    <a:pt x="554" y="499"/>
                  </a:cubicBezTo>
                  <a:cubicBezTo>
                    <a:pt x="755" y="380"/>
                    <a:pt x="878" y="195"/>
                    <a:pt x="853" y="60"/>
                  </a:cubicBezTo>
                  <a:cubicBezTo>
                    <a:pt x="805" y="21"/>
                    <a:pt x="736" y="1"/>
                    <a:pt x="658"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3388450" y="1087875"/>
              <a:ext cx="37125" cy="15675"/>
            </a:xfrm>
            <a:custGeom>
              <a:avLst/>
              <a:gdLst/>
              <a:ahLst/>
              <a:cxnLst/>
              <a:rect l="l" t="t" r="r" b="b"/>
              <a:pathLst>
                <a:path w="1485" h="627" extrusionOk="0">
                  <a:moveTo>
                    <a:pt x="512" y="0"/>
                  </a:moveTo>
                  <a:cubicBezTo>
                    <a:pt x="245" y="0"/>
                    <a:pt x="48" y="72"/>
                    <a:pt x="29" y="192"/>
                  </a:cubicBezTo>
                  <a:cubicBezTo>
                    <a:pt x="1" y="352"/>
                    <a:pt x="300" y="537"/>
                    <a:pt x="694" y="602"/>
                  </a:cubicBezTo>
                  <a:cubicBezTo>
                    <a:pt x="791" y="618"/>
                    <a:pt x="885" y="626"/>
                    <a:pt x="972" y="626"/>
                  </a:cubicBezTo>
                  <a:cubicBezTo>
                    <a:pt x="1238" y="626"/>
                    <a:pt x="1438" y="554"/>
                    <a:pt x="1456" y="434"/>
                  </a:cubicBezTo>
                  <a:cubicBezTo>
                    <a:pt x="1485" y="274"/>
                    <a:pt x="1186" y="90"/>
                    <a:pt x="792" y="24"/>
                  </a:cubicBezTo>
                  <a:cubicBezTo>
                    <a:pt x="694" y="8"/>
                    <a:pt x="599" y="0"/>
                    <a:pt x="512"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3388875" y="1091000"/>
              <a:ext cx="35900" cy="12600"/>
            </a:xfrm>
            <a:custGeom>
              <a:avLst/>
              <a:gdLst/>
              <a:ahLst/>
              <a:cxnLst/>
              <a:rect l="l" t="t" r="r" b="b"/>
              <a:pathLst>
                <a:path w="1436" h="504" extrusionOk="0">
                  <a:moveTo>
                    <a:pt x="421" y="0"/>
                  </a:moveTo>
                  <a:cubicBezTo>
                    <a:pt x="197" y="0"/>
                    <a:pt x="35" y="48"/>
                    <a:pt x="21" y="133"/>
                  </a:cubicBezTo>
                  <a:cubicBezTo>
                    <a:pt x="0" y="256"/>
                    <a:pt x="295" y="407"/>
                    <a:pt x="681" y="473"/>
                  </a:cubicBezTo>
                  <a:cubicBezTo>
                    <a:pt x="800" y="493"/>
                    <a:pt x="915" y="503"/>
                    <a:pt x="1016" y="503"/>
                  </a:cubicBezTo>
                  <a:cubicBezTo>
                    <a:pt x="1240" y="503"/>
                    <a:pt x="1401" y="455"/>
                    <a:pt x="1415" y="371"/>
                  </a:cubicBezTo>
                  <a:cubicBezTo>
                    <a:pt x="1435" y="248"/>
                    <a:pt x="1140" y="96"/>
                    <a:pt x="755" y="30"/>
                  </a:cubicBezTo>
                  <a:cubicBezTo>
                    <a:pt x="636" y="10"/>
                    <a:pt x="522" y="0"/>
                    <a:pt x="421"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3223200" y="1180525"/>
              <a:ext cx="55075" cy="32925"/>
            </a:xfrm>
            <a:custGeom>
              <a:avLst/>
              <a:gdLst/>
              <a:ahLst/>
              <a:cxnLst/>
              <a:rect l="l" t="t" r="r" b="b"/>
              <a:pathLst>
                <a:path w="2203" h="1317" extrusionOk="0">
                  <a:moveTo>
                    <a:pt x="1290" y="0"/>
                  </a:moveTo>
                  <a:cubicBezTo>
                    <a:pt x="1192" y="0"/>
                    <a:pt x="1089" y="10"/>
                    <a:pt x="985" y="29"/>
                  </a:cubicBezTo>
                  <a:cubicBezTo>
                    <a:pt x="415" y="131"/>
                    <a:pt x="1" y="500"/>
                    <a:pt x="62" y="849"/>
                  </a:cubicBezTo>
                  <a:cubicBezTo>
                    <a:pt x="112" y="1131"/>
                    <a:pt x="467" y="1316"/>
                    <a:pt x="909" y="1316"/>
                  </a:cubicBezTo>
                  <a:cubicBezTo>
                    <a:pt x="1007" y="1316"/>
                    <a:pt x="1110" y="1307"/>
                    <a:pt x="1214" y="1288"/>
                  </a:cubicBezTo>
                  <a:cubicBezTo>
                    <a:pt x="1788" y="1185"/>
                    <a:pt x="2203" y="816"/>
                    <a:pt x="2141" y="472"/>
                  </a:cubicBezTo>
                  <a:cubicBezTo>
                    <a:pt x="2087" y="187"/>
                    <a:pt x="1732" y="0"/>
                    <a:pt x="1290"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3226175" y="1187550"/>
              <a:ext cx="50575" cy="25825"/>
            </a:xfrm>
            <a:custGeom>
              <a:avLst/>
              <a:gdLst/>
              <a:ahLst/>
              <a:cxnLst/>
              <a:rect l="l" t="t" r="r" b="b"/>
              <a:pathLst>
                <a:path w="2023" h="1033" extrusionOk="0">
                  <a:moveTo>
                    <a:pt x="1238" y="0"/>
                  </a:moveTo>
                  <a:cubicBezTo>
                    <a:pt x="1137" y="0"/>
                    <a:pt x="1031" y="10"/>
                    <a:pt x="923" y="31"/>
                  </a:cubicBezTo>
                  <a:cubicBezTo>
                    <a:pt x="431" y="121"/>
                    <a:pt x="50" y="404"/>
                    <a:pt x="0" y="699"/>
                  </a:cubicBezTo>
                  <a:cubicBezTo>
                    <a:pt x="123" y="905"/>
                    <a:pt x="426" y="1033"/>
                    <a:pt x="789" y="1033"/>
                  </a:cubicBezTo>
                  <a:cubicBezTo>
                    <a:pt x="889" y="1033"/>
                    <a:pt x="993" y="1023"/>
                    <a:pt x="1099" y="1003"/>
                  </a:cubicBezTo>
                  <a:cubicBezTo>
                    <a:pt x="1591" y="912"/>
                    <a:pt x="1973" y="630"/>
                    <a:pt x="2022" y="330"/>
                  </a:cubicBezTo>
                  <a:cubicBezTo>
                    <a:pt x="1904" y="125"/>
                    <a:pt x="1600" y="0"/>
                    <a:pt x="123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3172250" y="1248225"/>
              <a:ext cx="66650" cy="49425"/>
            </a:xfrm>
            <a:custGeom>
              <a:avLst/>
              <a:gdLst/>
              <a:ahLst/>
              <a:cxnLst/>
              <a:rect l="l" t="t" r="r" b="b"/>
              <a:pathLst>
                <a:path w="2666" h="1977" extrusionOk="0">
                  <a:moveTo>
                    <a:pt x="1847" y="0"/>
                  </a:moveTo>
                  <a:cubicBezTo>
                    <a:pt x="1556" y="0"/>
                    <a:pt x="1209" y="112"/>
                    <a:pt x="886" y="331"/>
                  </a:cubicBezTo>
                  <a:cubicBezTo>
                    <a:pt x="288" y="737"/>
                    <a:pt x="1" y="1364"/>
                    <a:pt x="247" y="1725"/>
                  </a:cubicBezTo>
                  <a:cubicBezTo>
                    <a:pt x="360" y="1893"/>
                    <a:pt x="568" y="1976"/>
                    <a:pt x="818" y="1976"/>
                  </a:cubicBezTo>
                  <a:cubicBezTo>
                    <a:pt x="1110" y="1976"/>
                    <a:pt x="1458" y="1864"/>
                    <a:pt x="1780" y="1643"/>
                  </a:cubicBezTo>
                  <a:cubicBezTo>
                    <a:pt x="2379" y="1237"/>
                    <a:pt x="2666" y="614"/>
                    <a:pt x="2420" y="249"/>
                  </a:cubicBezTo>
                  <a:cubicBezTo>
                    <a:pt x="2304" y="82"/>
                    <a:pt x="2097" y="0"/>
                    <a:pt x="1847"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3176650" y="1254475"/>
              <a:ext cx="62575" cy="44150"/>
            </a:xfrm>
            <a:custGeom>
              <a:avLst/>
              <a:gdLst/>
              <a:ahLst/>
              <a:cxnLst/>
              <a:rect l="l" t="t" r="r" b="b"/>
              <a:pathLst>
                <a:path w="2503" h="1766" extrusionOk="0">
                  <a:moveTo>
                    <a:pt x="1922" y="1"/>
                  </a:moveTo>
                  <a:cubicBezTo>
                    <a:pt x="1641" y="1"/>
                    <a:pt x="1267" y="132"/>
                    <a:pt x="907" y="376"/>
                  </a:cubicBezTo>
                  <a:cubicBezTo>
                    <a:pt x="321" y="774"/>
                    <a:pt x="1" y="1323"/>
                    <a:pt x="194" y="1602"/>
                  </a:cubicBezTo>
                  <a:cubicBezTo>
                    <a:pt x="267" y="1712"/>
                    <a:pt x="408" y="1765"/>
                    <a:pt x="587" y="1765"/>
                  </a:cubicBezTo>
                  <a:cubicBezTo>
                    <a:pt x="868" y="1765"/>
                    <a:pt x="1242" y="1636"/>
                    <a:pt x="1600" y="1393"/>
                  </a:cubicBezTo>
                  <a:cubicBezTo>
                    <a:pt x="2182" y="995"/>
                    <a:pt x="2502" y="446"/>
                    <a:pt x="2314" y="163"/>
                  </a:cubicBezTo>
                  <a:cubicBezTo>
                    <a:pt x="2239" y="53"/>
                    <a:pt x="2099" y="1"/>
                    <a:pt x="1922"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3452000" y="1067450"/>
              <a:ext cx="96200" cy="72700"/>
            </a:xfrm>
            <a:custGeom>
              <a:avLst/>
              <a:gdLst/>
              <a:ahLst/>
              <a:cxnLst/>
              <a:rect l="l" t="t" r="r" b="b"/>
              <a:pathLst>
                <a:path w="3848" h="2908" extrusionOk="0">
                  <a:moveTo>
                    <a:pt x="874" y="0"/>
                  </a:moveTo>
                  <a:lnTo>
                    <a:pt x="1" y="1190"/>
                  </a:lnTo>
                  <a:lnTo>
                    <a:pt x="1498" y="2342"/>
                  </a:lnTo>
                  <a:lnTo>
                    <a:pt x="3503" y="2908"/>
                  </a:lnTo>
                  <a:lnTo>
                    <a:pt x="3847" y="1513"/>
                  </a:lnTo>
                  <a:lnTo>
                    <a:pt x="874" y="0"/>
                  </a:ln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3471900" y="1066275"/>
              <a:ext cx="78250" cy="40175"/>
            </a:xfrm>
            <a:custGeom>
              <a:avLst/>
              <a:gdLst/>
              <a:ahLst/>
              <a:cxnLst/>
              <a:rect l="l" t="t" r="r" b="b"/>
              <a:pathLst>
                <a:path w="3130" h="1607" extrusionOk="0">
                  <a:moveTo>
                    <a:pt x="213" y="1"/>
                  </a:moveTo>
                  <a:cubicBezTo>
                    <a:pt x="142" y="1"/>
                    <a:pt x="95" y="16"/>
                    <a:pt x="78" y="47"/>
                  </a:cubicBezTo>
                  <a:cubicBezTo>
                    <a:pt x="0" y="199"/>
                    <a:pt x="607" y="662"/>
                    <a:pt x="1427" y="1077"/>
                  </a:cubicBezTo>
                  <a:cubicBezTo>
                    <a:pt x="2073" y="1403"/>
                    <a:pt x="2660" y="1607"/>
                    <a:pt x="2919" y="1607"/>
                  </a:cubicBezTo>
                  <a:cubicBezTo>
                    <a:pt x="2989" y="1607"/>
                    <a:pt x="3035" y="1592"/>
                    <a:pt x="3051" y="1560"/>
                  </a:cubicBezTo>
                  <a:cubicBezTo>
                    <a:pt x="3129" y="1405"/>
                    <a:pt x="2522" y="949"/>
                    <a:pt x="1702" y="527"/>
                  </a:cubicBezTo>
                  <a:cubicBezTo>
                    <a:pt x="1058" y="202"/>
                    <a:pt x="472" y="1"/>
                    <a:pt x="213" y="1"/>
                  </a:cubicBezTo>
                  <a:close/>
                </a:path>
              </a:pathLst>
            </a:custGeom>
            <a:solidFill>
              <a:srgbClr val="A13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3473950" y="1069350"/>
              <a:ext cx="72500" cy="37125"/>
            </a:xfrm>
            <a:custGeom>
              <a:avLst/>
              <a:gdLst/>
              <a:ahLst/>
              <a:cxnLst/>
              <a:rect l="l" t="t" r="r" b="b"/>
              <a:pathLst>
                <a:path w="2900" h="1485" extrusionOk="0">
                  <a:moveTo>
                    <a:pt x="69" y="0"/>
                  </a:moveTo>
                  <a:cubicBezTo>
                    <a:pt x="43" y="0"/>
                    <a:pt x="20" y="2"/>
                    <a:pt x="0" y="6"/>
                  </a:cubicBezTo>
                  <a:cubicBezTo>
                    <a:pt x="95" y="207"/>
                    <a:pt x="636" y="597"/>
                    <a:pt x="1341" y="954"/>
                  </a:cubicBezTo>
                  <a:cubicBezTo>
                    <a:pt x="1987" y="1282"/>
                    <a:pt x="2571" y="1485"/>
                    <a:pt x="2832" y="1485"/>
                  </a:cubicBezTo>
                  <a:cubicBezTo>
                    <a:pt x="2858" y="1485"/>
                    <a:pt x="2880" y="1483"/>
                    <a:pt x="2900" y="1478"/>
                  </a:cubicBezTo>
                  <a:cubicBezTo>
                    <a:pt x="2809" y="1278"/>
                    <a:pt x="2268" y="888"/>
                    <a:pt x="1559" y="527"/>
                  </a:cubicBezTo>
                  <a:cubicBezTo>
                    <a:pt x="913" y="203"/>
                    <a:pt x="333" y="0"/>
                    <a:pt x="69" y="0"/>
                  </a:cubicBezTo>
                  <a:close/>
                </a:path>
              </a:pathLst>
            </a:custGeom>
            <a:solidFill>
              <a:srgbClr val="BA5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3317625" y="1046325"/>
              <a:ext cx="70750" cy="45350"/>
            </a:xfrm>
            <a:custGeom>
              <a:avLst/>
              <a:gdLst/>
              <a:ahLst/>
              <a:cxnLst/>
              <a:rect l="l" t="t" r="r" b="b"/>
              <a:pathLst>
                <a:path w="2830" h="1814" extrusionOk="0">
                  <a:moveTo>
                    <a:pt x="197" y="1"/>
                  </a:moveTo>
                  <a:lnTo>
                    <a:pt x="0" y="1424"/>
                  </a:lnTo>
                  <a:lnTo>
                    <a:pt x="1337" y="1813"/>
                  </a:lnTo>
                  <a:lnTo>
                    <a:pt x="2830" y="1469"/>
                  </a:lnTo>
                  <a:lnTo>
                    <a:pt x="2620" y="83"/>
                  </a:lnTo>
                  <a:lnTo>
                    <a:pt x="197" y="1"/>
                  </a:ln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3322525" y="1039700"/>
              <a:ext cx="60625" cy="15225"/>
            </a:xfrm>
            <a:custGeom>
              <a:avLst/>
              <a:gdLst/>
              <a:ahLst/>
              <a:cxnLst/>
              <a:rect l="l" t="t" r="r" b="b"/>
              <a:pathLst>
                <a:path w="2425" h="609" extrusionOk="0">
                  <a:moveTo>
                    <a:pt x="1071" y="1"/>
                  </a:moveTo>
                  <a:cubicBezTo>
                    <a:pt x="475" y="1"/>
                    <a:pt x="9" y="114"/>
                    <a:pt x="5" y="266"/>
                  </a:cubicBezTo>
                  <a:cubicBezTo>
                    <a:pt x="1" y="434"/>
                    <a:pt x="542" y="585"/>
                    <a:pt x="1211" y="606"/>
                  </a:cubicBezTo>
                  <a:cubicBezTo>
                    <a:pt x="1262" y="608"/>
                    <a:pt x="1313" y="608"/>
                    <a:pt x="1363" y="608"/>
                  </a:cubicBezTo>
                  <a:cubicBezTo>
                    <a:pt x="1956" y="608"/>
                    <a:pt x="2421" y="499"/>
                    <a:pt x="2424" y="348"/>
                  </a:cubicBezTo>
                  <a:cubicBezTo>
                    <a:pt x="2424" y="184"/>
                    <a:pt x="1887" y="28"/>
                    <a:pt x="1219" y="3"/>
                  </a:cubicBezTo>
                  <a:cubicBezTo>
                    <a:pt x="1169" y="2"/>
                    <a:pt x="1119" y="1"/>
                    <a:pt x="1071" y="1"/>
                  </a:cubicBezTo>
                  <a:close/>
                </a:path>
              </a:pathLst>
            </a:custGeom>
            <a:solidFill>
              <a:srgbClr val="A13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3323150" y="1043050"/>
              <a:ext cx="59175" cy="12000"/>
            </a:xfrm>
            <a:custGeom>
              <a:avLst/>
              <a:gdLst/>
              <a:ahLst/>
              <a:cxnLst/>
              <a:rect l="l" t="t" r="r" b="b"/>
              <a:pathLst>
                <a:path w="2367" h="480" extrusionOk="0">
                  <a:moveTo>
                    <a:pt x="971" y="0"/>
                  </a:moveTo>
                  <a:cubicBezTo>
                    <a:pt x="426" y="0"/>
                    <a:pt x="8" y="81"/>
                    <a:pt x="5" y="197"/>
                  </a:cubicBezTo>
                  <a:cubicBezTo>
                    <a:pt x="1" y="328"/>
                    <a:pt x="525" y="451"/>
                    <a:pt x="1173" y="476"/>
                  </a:cubicBezTo>
                  <a:cubicBezTo>
                    <a:pt x="1238" y="478"/>
                    <a:pt x="1301" y="479"/>
                    <a:pt x="1363" y="479"/>
                  </a:cubicBezTo>
                  <a:cubicBezTo>
                    <a:pt x="1926" y="479"/>
                    <a:pt x="2359" y="398"/>
                    <a:pt x="2362" y="279"/>
                  </a:cubicBezTo>
                  <a:cubicBezTo>
                    <a:pt x="2367" y="152"/>
                    <a:pt x="1842" y="25"/>
                    <a:pt x="1190" y="5"/>
                  </a:cubicBezTo>
                  <a:cubicBezTo>
                    <a:pt x="1115" y="2"/>
                    <a:pt x="1042" y="0"/>
                    <a:pt x="971" y="0"/>
                  </a:cubicBezTo>
                  <a:close/>
                </a:path>
              </a:pathLst>
            </a:custGeom>
            <a:solidFill>
              <a:srgbClr val="BA5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3417675" y="1118325"/>
              <a:ext cx="106825" cy="50150"/>
            </a:xfrm>
            <a:custGeom>
              <a:avLst/>
              <a:gdLst/>
              <a:ahLst/>
              <a:cxnLst/>
              <a:rect l="l" t="t" r="r" b="b"/>
              <a:pathLst>
                <a:path w="4273" h="2006" extrusionOk="0">
                  <a:moveTo>
                    <a:pt x="853" y="0"/>
                  </a:moveTo>
                  <a:cubicBezTo>
                    <a:pt x="471" y="0"/>
                    <a:pt x="205" y="91"/>
                    <a:pt x="140" y="274"/>
                  </a:cubicBezTo>
                  <a:cubicBezTo>
                    <a:pt x="0" y="655"/>
                    <a:pt x="783" y="1287"/>
                    <a:pt x="1887" y="1693"/>
                  </a:cubicBezTo>
                  <a:cubicBezTo>
                    <a:pt x="2457" y="1900"/>
                    <a:pt x="3001" y="2005"/>
                    <a:pt x="3412" y="2005"/>
                  </a:cubicBezTo>
                  <a:cubicBezTo>
                    <a:pt x="3797" y="2005"/>
                    <a:pt x="4066" y="1914"/>
                    <a:pt x="4134" y="1730"/>
                  </a:cubicBezTo>
                  <a:cubicBezTo>
                    <a:pt x="4273" y="1348"/>
                    <a:pt x="3490" y="717"/>
                    <a:pt x="2387" y="315"/>
                  </a:cubicBezTo>
                  <a:cubicBezTo>
                    <a:pt x="1814" y="106"/>
                    <a:pt x="1266" y="0"/>
                    <a:pt x="853"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3418275" y="1125000"/>
              <a:ext cx="102750" cy="44450"/>
            </a:xfrm>
            <a:custGeom>
              <a:avLst/>
              <a:gdLst/>
              <a:ahLst/>
              <a:cxnLst/>
              <a:rect l="l" t="t" r="r" b="b"/>
              <a:pathLst>
                <a:path w="4110" h="1778" extrusionOk="0">
                  <a:moveTo>
                    <a:pt x="619" y="0"/>
                  </a:moveTo>
                  <a:cubicBezTo>
                    <a:pt x="341" y="0"/>
                    <a:pt x="155" y="59"/>
                    <a:pt x="112" y="179"/>
                  </a:cubicBezTo>
                  <a:cubicBezTo>
                    <a:pt x="1" y="474"/>
                    <a:pt x="788" y="1032"/>
                    <a:pt x="1863" y="1426"/>
                  </a:cubicBezTo>
                  <a:cubicBezTo>
                    <a:pt x="2497" y="1656"/>
                    <a:pt x="3090" y="1777"/>
                    <a:pt x="3492" y="1777"/>
                  </a:cubicBezTo>
                  <a:cubicBezTo>
                    <a:pt x="3771" y="1777"/>
                    <a:pt x="3958" y="1719"/>
                    <a:pt x="4003" y="1598"/>
                  </a:cubicBezTo>
                  <a:cubicBezTo>
                    <a:pt x="4110" y="1303"/>
                    <a:pt x="3326" y="745"/>
                    <a:pt x="2252" y="355"/>
                  </a:cubicBezTo>
                  <a:cubicBezTo>
                    <a:pt x="1617" y="123"/>
                    <a:pt x="1021" y="0"/>
                    <a:pt x="619"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1"/>
          <p:cNvSpPr txBox="1">
            <a:spLocks noGrp="1"/>
          </p:cNvSpPr>
          <p:nvPr>
            <p:ph type="title"/>
          </p:nvPr>
        </p:nvSpPr>
        <p:spPr>
          <a:xfrm>
            <a:off x="3300150" y="330150"/>
            <a:ext cx="5410200" cy="489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endParaRPr/>
          </a:p>
        </p:txBody>
      </p:sp>
      <p:cxnSp>
        <p:nvCxnSpPr>
          <p:cNvPr id="234" name="Google Shape;234;p11"/>
          <p:cNvCxnSpPr/>
          <p:nvPr/>
        </p:nvCxnSpPr>
        <p:spPr>
          <a:xfrm>
            <a:off x="6005250" y="-99550"/>
            <a:ext cx="0" cy="429600"/>
          </a:xfrm>
          <a:prstGeom prst="straightConnector1">
            <a:avLst/>
          </a:prstGeom>
          <a:noFill/>
          <a:ln w="28575" cap="flat" cmpd="sng">
            <a:solidFill>
              <a:srgbClr val="FFFFFF"/>
            </a:solidFill>
            <a:prstDash val="solid"/>
            <a:round/>
            <a:headEnd type="none" w="med" len="med"/>
            <a:tailEnd type="none" w="med" len="med"/>
          </a:ln>
        </p:spPr>
      </p:cxnSp>
      <p:cxnSp>
        <p:nvCxnSpPr>
          <p:cNvPr id="235" name="Google Shape;235;p11"/>
          <p:cNvCxnSpPr/>
          <p:nvPr/>
        </p:nvCxnSpPr>
        <p:spPr>
          <a:xfrm>
            <a:off x="2989350" y="330150"/>
            <a:ext cx="6031800" cy="0"/>
          </a:xfrm>
          <a:prstGeom prst="straightConnector1">
            <a:avLst/>
          </a:prstGeom>
          <a:noFill/>
          <a:ln w="28575" cap="flat" cmpd="sng">
            <a:solidFill>
              <a:srgbClr val="FFFFFF"/>
            </a:solidFill>
            <a:prstDash val="solid"/>
            <a:round/>
            <a:headEnd type="none" w="med" len="med"/>
            <a:tailEnd type="none" w="med" len="med"/>
          </a:ln>
        </p:spPr>
      </p:cxnSp>
      <p:sp>
        <p:nvSpPr>
          <p:cNvPr id="236" name="Google Shape;236;p11"/>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pic>
        <p:nvPicPr>
          <p:cNvPr id="237" name="Google Shape;237;p11"/>
          <p:cNvPicPr preferRelativeResize="0"/>
          <p:nvPr/>
        </p:nvPicPr>
        <p:blipFill>
          <a:blip r:embed="rId2">
            <a:alphaModFix/>
          </a:blip>
          <a:stretch>
            <a:fillRect/>
          </a:stretch>
        </p:blipFill>
        <p:spPr>
          <a:xfrm>
            <a:off x="-53325" y="-128354"/>
            <a:ext cx="9251902" cy="5486482"/>
          </a:xfrm>
          <a:prstGeom prst="rect">
            <a:avLst/>
          </a:prstGeom>
          <a:noFill/>
          <a:ln>
            <a:noFill/>
          </a:ln>
        </p:spPr>
      </p:pic>
    </p:spTree>
    <p:extLst>
      <p:ext uri="{BB962C8B-B14F-4D97-AF65-F5344CB8AC3E}">
        <p14:creationId xmlns:p14="http://schemas.microsoft.com/office/powerpoint/2010/main" val="254815203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Unica One"/>
              <a:buNone/>
              <a:defRPr sz="2800" b="1">
                <a:solidFill>
                  <a:schemeClr val="dk1"/>
                </a:solidFill>
                <a:latin typeface="Unica One"/>
                <a:ea typeface="Unica One"/>
                <a:cs typeface="Unica One"/>
                <a:sym typeface="Unic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8800" y="147642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1pPr>
            <a:lvl2pPr marL="914400" lvl="1"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2pPr>
            <a:lvl3pPr marL="1371600" lvl="2"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3pPr>
            <a:lvl4pPr marL="1828800" lvl="3"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4pPr>
            <a:lvl5pPr marL="2286000" lvl="4"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5pPr>
            <a:lvl6pPr marL="2743200" lvl="5"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6pPr>
            <a:lvl7pPr marL="3200400" lvl="6"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7pPr>
            <a:lvl8pPr marL="3657600" lvl="7"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8pPr>
            <a:lvl9pPr marL="4114800" lvl="8" indent="-304800">
              <a:lnSpc>
                <a:spcPct val="100000"/>
              </a:lnSpc>
              <a:spcBef>
                <a:spcPts val="1600"/>
              </a:spcBef>
              <a:spcAft>
                <a:spcPts val="1600"/>
              </a:spcAft>
              <a:buClr>
                <a:schemeClr val="dk2"/>
              </a:buClr>
              <a:buSzPts val="1200"/>
              <a:buFont typeface="Scope One"/>
              <a:buChar char="■"/>
              <a:defRPr sz="1200">
                <a:solidFill>
                  <a:schemeClr val="dk2"/>
                </a:solidFill>
                <a:latin typeface="Scope One"/>
                <a:ea typeface="Scope One"/>
                <a:cs typeface="Scope One"/>
                <a:sym typeface="Scope On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61" r:id="rId5"/>
    <p:sldLayoutId id="2147483664" r:id="rId6"/>
    <p:sldLayoutId id="2147483668" r:id="rId7"/>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mp4"/><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21"/>
          <p:cNvSpPr txBox="1">
            <a:spLocks noGrp="1"/>
          </p:cNvSpPr>
          <p:nvPr>
            <p:ph type="ctrTitle"/>
          </p:nvPr>
        </p:nvSpPr>
        <p:spPr>
          <a:xfrm>
            <a:off x="1018309" y="1897700"/>
            <a:ext cx="7510937" cy="142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C000"/>
                </a:solidFill>
                <a:latin typeface="Star Jedi" panose="040B0000000000000000" pitchFamily="82" charset="0"/>
              </a:rPr>
              <a:t>Star wars survey data analysis</a:t>
            </a:r>
            <a:endParaRPr dirty="0">
              <a:solidFill>
                <a:srgbClr val="FFC000"/>
              </a:solidFill>
              <a:latin typeface="Star Jedi" panose="040B0000000000000000" pitchFamily="82" charset="0"/>
            </a:endParaRPr>
          </a:p>
        </p:txBody>
      </p:sp>
      <p:sp>
        <p:nvSpPr>
          <p:cNvPr id="2318" name="Google Shape;2318;p21"/>
          <p:cNvSpPr txBox="1">
            <a:spLocks noGrp="1"/>
          </p:cNvSpPr>
          <p:nvPr>
            <p:ph type="subTitle" idx="1"/>
          </p:nvPr>
        </p:nvSpPr>
        <p:spPr>
          <a:xfrm>
            <a:off x="0" y="3779096"/>
            <a:ext cx="9191700" cy="2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accent5">
                    <a:lumMod val="40000"/>
                    <a:lumOff val="60000"/>
                  </a:schemeClr>
                </a:solidFill>
                <a:latin typeface="Star Jedi Hollow" panose="040B0000000000000000" pitchFamily="82" charset="0"/>
              </a:rPr>
              <a:t>A presentation from a galaxy far, far away</a:t>
            </a:r>
            <a:endParaRPr b="1" dirty="0">
              <a:solidFill>
                <a:schemeClr val="accent5">
                  <a:lumMod val="40000"/>
                  <a:lumOff val="60000"/>
                </a:schemeClr>
              </a:solidFill>
              <a:latin typeface="Star Jedi Hollow" panose="040B0000000000000000" pitchFamily="82" charset="0"/>
            </a:endParaRPr>
          </a:p>
        </p:txBody>
      </p:sp>
      <p:grpSp>
        <p:nvGrpSpPr>
          <p:cNvPr id="2319" name="Google Shape;2319;p21"/>
          <p:cNvGrpSpPr/>
          <p:nvPr/>
        </p:nvGrpSpPr>
        <p:grpSpPr>
          <a:xfrm rot="-7560219">
            <a:off x="7848300" y="-261019"/>
            <a:ext cx="1746097" cy="1763524"/>
            <a:chOff x="1977150" y="891025"/>
            <a:chExt cx="255500" cy="258050"/>
          </a:xfrm>
        </p:grpSpPr>
        <p:sp>
          <p:nvSpPr>
            <p:cNvPr id="2320" name="Google Shape;2320;p21"/>
            <p:cNvSpPr/>
            <p:nvPr/>
          </p:nvSpPr>
          <p:spPr>
            <a:xfrm>
              <a:off x="2058550" y="1111325"/>
              <a:ext cx="41325" cy="37750"/>
            </a:xfrm>
            <a:custGeom>
              <a:avLst/>
              <a:gdLst/>
              <a:ahLst/>
              <a:cxnLst/>
              <a:rect l="l" t="t" r="r" b="b"/>
              <a:pathLst>
                <a:path w="1653" h="1510" extrusionOk="0">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1"/>
            <p:cNvSpPr/>
            <p:nvPr/>
          </p:nvSpPr>
          <p:spPr>
            <a:xfrm>
              <a:off x="2186900" y="1026575"/>
              <a:ext cx="45750" cy="45275"/>
            </a:xfrm>
            <a:custGeom>
              <a:avLst/>
              <a:gdLst/>
              <a:ahLst/>
              <a:cxnLst/>
              <a:rect l="l" t="t" r="r" b="b"/>
              <a:pathLst>
                <a:path w="1830" h="1811" extrusionOk="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1"/>
            <p:cNvSpPr/>
            <p:nvPr/>
          </p:nvSpPr>
          <p:spPr>
            <a:xfrm>
              <a:off x="2169475" y="934025"/>
              <a:ext cx="44500" cy="40975"/>
            </a:xfrm>
            <a:custGeom>
              <a:avLst/>
              <a:gdLst/>
              <a:ahLst/>
              <a:cxnLst/>
              <a:rect l="l" t="t" r="r" b="b"/>
              <a:pathLst>
                <a:path w="1780" h="1639" extrusionOk="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1"/>
            <p:cNvSpPr/>
            <p:nvPr/>
          </p:nvSpPr>
          <p:spPr>
            <a:xfrm>
              <a:off x="2073400" y="891025"/>
              <a:ext cx="40025" cy="37450"/>
            </a:xfrm>
            <a:custGeom>
              <a:avLst/>
              <a:gdLst/>
              <a:ahLst/>
              <a:cxnLst/>
              <a:rect l="l" t="t" r="r" b="b"/>
              <a:pathLst>
                <a:path w="1601" h="1498" extrusionOk="0">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1"/>
            <p:cNvSpPr/>
            <p:nvPr/>
          </p:nvSpPr>
          <p:spPr>
            <a:xfrm>
              <a:off x="1986900" y="933675"/>
              <a:ext cx="46350" cy="43400"/>
            </a:xfrm>
            <a:custGeom>
              <a:avLst/>
              <a:gdLst/>
              <a:ahLst/>
              <a:cxnLst/>
              <a:rect l="l" t="t" r="r" b="b"/>
              <a:pathLst>
                <a:path w="1854" h="1736" extrusionOk="0">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1"/>
            <p:cNvSpPr/>
            <p:nvPr/>
          </p:nvSpPr>
          <p:spPr>
            <a:xfrm>
              <a:off x="1977250" y="898100"/>
              <a:ext cx="247600" cy="247600"/>
            </a:xfrm>
            <a:custGeom>
              <a:avLst/>
              <a:gdLst/>
              <a:ahLst/>
              <a:cxnLst/>
              <a:rect l="l" t="t" r="r" b="b"/>
              <a:pathLst>
                <a:path w="9904" h="9904" extrusionOk="0">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1"/>
            <p:cNvSpPr/>
            <p:nvPr/>
          </p:nvSpPr>
          <p:spPr>
            <a:xfrm>
              <a:off x="1977150" y="996300"/>
              <a:ext cx="247600" cy="149400"/>
            </a:xfrm>
            <a:custGeom>
              <a:avLst/>
              <a:gdLst/>
              <a:ahLst/>
              <a:cxnLst/>
              <a:rect l="l" t="t" r="r" b="b"/>
              <a:pathLst>
                <a:path w="9904" h="5976" extrusionOk="0">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1"/>
            <p:cNvSpPr/>
            <p:nvPr/>
          </p:nvSpPr>
          <p:spPr>
            <a:xfrm>
              <a:off x="2042150" y="945550"/>
              <a:ext cx="31075" cy="21500"/>
            </a:xfrm>
            <a:custGeom>
              <a:avLst/>
              <a:gdLst/>
              <a:ahLst/>
              <a:cxnLst/>
              <a:rect l="l" t="t" r="r" b="b"/>
              <a:pathLst>
                <a:path w="1243" h="860" extrusionOk="0">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1"/>
            <p:cNvSpPr/>
            <p:nvPr/>
          </p:nvSpPr>
          <p:spPr>
            <a:xfrm>
              <a:off x="2034150" y="940200"/>
              <a:ext cx="41850" cy="29475"/>
            </a:xfrm>
            <a:custGeom>
              <a:avLst/>
              <a:gdLst/>
              <a:ahLst/>
              <a:cxnLst/>
              <a:rect l="l" t="t" r="r" b="b"/>
              <a:pathLst>
                <a:path w="1674" h="1179" extrusionOk="0">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1"/>
            <p:cNvSpPr/>
            <p:nvPr/>
          </p:nvSpPr>
          <p:spPr>
            <a:xfrm>
              <a:off x="2043875" y="947600"/>
              <a:ext cx="29350" cy="19350"/>
            </a:xfrm>
            <a:custGeom>
              <a:avLst/>
              <a:gdLst/>
              <a:ahLst/>
              <a:cxnLst/>
              <a:rect l="l" t="t" r="r" b="b"/>
              <a:pathLst>
                <a:path w="1174" h="774" extrusionOk="0">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1"/>
            <p:cNvSpPr/>
            <p:nvPr/>
          </p:nvSpPr>
          <p:spPr>
            <a:xfrm>
              <a:off x="2093925" y="917650"/>
              <a:ext cx="20200" cy="11125"/>
            </a:xfrm>
            <a:custGeom>
              <a:avLst/>
              <a:gdLst/>
              <a:ahLst/>
              <a:cxnLst/>
              <a:rect l="l" t="t" r="r" b="b"/>
              <a:pathLst>
                <a:path w="808" h="445" extrusionOk="0">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1"/>
            <p:cNvSpPr/>
            <p:nvPr/>
          </p:nvSpPr>
          <p:spPr>
            <a:xfrm>
              <a:off x="2135225" y="957850"/>
              <a:ext cx="12225" cy="11225"/>
            </a:xfrm>
            <a:custGeom>
              <a:avLst/>
              <a:gdLst/>
              <a:ahLst/>
              <a:cxnLst/>
              <a:rect l="l" t="t" r="r" b="b"/>
              <a:pathLst>
                <a:path w="489" h="449" extrusionOk="0">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1"/>
            <p:cNvSpPr/>
            <p:nvPr/>
          </p:nvSpPr>
          <p:spPr>
            <a:xfrm>
              <a:off x="2087975" y="914225"/>
              <a:ext cx="27175" cy="16800"/>
            </a:xfrm>
            <a:custGeom>
              <a:avLst/>
              <a:gdLst/>
              <a:ahLst/>
              <a:cxnLst/>
              <a:rect l="l" t="t" r="r" b="b"/>
              <a:pathLst>
                <a:path w="1087" h="672" extrusionOk="0">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1"/>
            <p:cNvSpPr/>
            <p:nvPr/>
          </p:nvSpPr>
          <p:spPr>
            <a:xfrm>
              <a:off x="2098625" y="917675"/>
              <a:ext cx="15500" cy="11075"/>
            </a:xfrm>
            <a:custGeom>
              <a:avLst/>
              <a:gdLst/>
              <a:ahLst/>
              <a:cxnLst/>
              <a:rect l="l" t="t" r="r" b="b"/>
              <a:pathLst>
                <a:path w="620" h="443" extrusionOk="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1"/>
            <p:cNvSpPr/>
            <p:nvPr/>
          </p:nvSpPr>
          <p:spPr>
            <a:xfrm>
              <a:off x="1990675" y="994325"/>
              <a:ext cx="25350" cy="26525"/>
            </a:xfrm>
            <a:custGeom>
              <a:avLst/>
              <a:gdLst/>
              <a:ahLst/>
              <a:cxnLst/>
              <a:rect l="l" t="t" r="r" b="b"/>
              <a:pathLst>
                <a:path w="1014" h="1061" extrusionOk="0">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1"/>
            <p:cNvSpPr/>
            <p:nvPr/>
          </p:nvSpPr>
          <p:spPr>
            <a:xfrm>
              <a:off x="2006050" y="989875"/>
              <a:ext cx="14800" cy="20075"/>
            </a:xfrm>
            <a:custGeom>
              <a:avLst/>
              <a:gdLst/>
              <a:ahLst/>
              <a:cxnLst/>
              <a:rect l="l" t="t" r="r" b="b"/>
              <a:pathLst>
                <a:path w="592" h="803" extrusionOk="0">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1"/>
            <p:cNvSpPr/>
            <p:nvPr/>
          </p:nvSpPr>
          <p:spPr>
            <a:xfrm>
              <a:off x="1982375" y="998775"/>
              <a:ext cx="32425" cy="29500"/>
            </a:xfrm>
            <a:custGeom>
              <a:avLst/>
              <a:gdLst/>
              <a:ahLst/>
              <a:cxnLst/>
              <a:rect l="l" t="t" r="r" b="b"/>
              <a:pathLst>
                <a:path w="1297" h="1180" extrusionOk="0">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1"/>
            <p:cNvSpPr/>
            <p:nvPr/>
          </p:nvSpPr>
          <p:spPr>
            <a:xfrm>
              <a:off x="1993250" y="994325"/>
              <a:ext cx="22775" cy="21375"/>
            </a:xfrm>
            <a:custGeom>
              <a:avLst/>
              <a:gdLst/>
              <a:ahLst/>
              <a:cxnLst/>
              <a:rect l="l" t="t" r="r" b="b"/>
              <a:pathLst>
                <a:path w="911" h="855" extrusionOk="0">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1"/>
            <p:cNvSpPr/>
            <p:nvPr/>
          </p:nvSpPr>
          <p:spPr>
            <a:xfrm>
              <a:off x="2014675" y="1040825"/>
              <a:ext cx="46550" cy="37250"/>
            </a:xfrm>
            <a:custGeom>
              <a:avLst/>
              <a:gdLst/>
              <a:ahLst/>
              <a:cxnLst/>
              <a:rect l="l" t="t" r="r" b="b"/>
              <a:pathLst>
                <a:path w="1862" h="1490" extrusionOk="0">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1"/>
            <p:cNvSpPr/>
            <p:nvPr/>
          </p:nvSpPr>
          <p:spPr>
            <a:xfrm>
              <a:off x="2017025" y="1040875"/>
              <a:ext cx="43400" cy="27625"/>
            </a:xfrm>
            <a:custGeom>
              <a:avLst/>
              <a:gdLst/>
              <a:ahLst/>
              <a:cxnLst/>
              <a:rect l="l" t="t" r="r" b="b"/>
              <a:pathLst>
                <a:path w="1736" h="1105" extrusionOk="0">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1"/>
            <p:cNvSpPr/>
            <p:nvPr/>
          </p:nvSpPr>
          <p:spPr>
            <a:xfrm>
              <a:off x="2010475" y="1060875"/>
              <a:ext cx="59375" cy="30150"/>
            </a:xfrm>
            <a:custGeom>
              <a:avLst/>
              <a:gdLst/>
              <a:ahLst/>
              <a:cxnLst/>
              <a:rect l="l" t="t" r="r" b="b"/>
              <a:pathLst>
                <a:path w="2375" h="1206" extrusionOk="0">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1"/>
            <p:cNvSpPr/>
            <p:nvPr/>
          </p:nvSpPr>
          <p:spPr>
            <a:xfrm>
              <a:off x="2054750" y="1107775"/>
              <a:ext cx="36100" cy="20900"/>
            </a:xfrm>
            <a:custGeom>
              <a:avLst/>
              <a:gdLst/>
              <a:ahLst/>
              <a:cxnLst/>
              <a:rect l="l" t="t" r="r" b="b"/>
              <a:pathLst>
                <a:path w="1444" h="836" extrusionOk="0">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1"/>
            <p:cNvSpPr/>
            <p:nvPr/>
          </p:nvSpPr>
          <p:spPr>
            <a:xfrm>
              <a:off x="2058350" y="1119625"/>
              <a:ext cx="27075" cy="16125"/>
            </a:xfrm>
            <a:custGeom>
              <a:avLst/>
              <a:gdLst/>
              <a:ahLst/>
              <a:cxnLst/>
              <a:rect l="l" t="t" r="r" b="b"/>
              <a:pathLst>
                <a:path w="1083" h="645" extrusionOk="0">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1"/>
            <p:cNvSpPr/>
            <p:nvPr/>
          </p:nvSpPr>
          <p:spPr>
            <a:xfrm>
              <a:off x="2115125" y="1040775"/>
              <a:ext cx="71075" cy="59300"/>
            </a:xfrm>
            <a:custGeom>
              <a:avLst/>
              <a:gdLst/>
              <a:ahLst/>
              <a:cxnLst/>
              <a:rect l="l" t="t" r="r" b="b"/>
              <a:pathLst>
                <a:path w="2843" h="2372" extrusionOk="0">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1"/>
            <p:cNvSpPr/>
            <p:nvPr/>
          </p:nvSpPr>
          <p:spPr>
            <a:xfrm>
              <a:off x="2116675" y="1040800"/>
              <a:ext cx="64600" cy="48100"/>
            </a:xfrm>
            <a:custGeom>
              <a:avLst/>
              <a:gdLst/>
              <a:ahLst/>
              <a:cxnLst/>
              <a:rect l="l" t="t" r="r" b="b"/>
              <a:pathLst>
                <a:path w="2584" h="1924" extrusionOk="0">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1"/>
            <p:cNvSpPr/>
            <p:nvPr/>
          </p:nvSpPr>
          <p:spPr>
            <a:xfrm>
              <a:off x="2110425" y="1065100"/>
              <a:ext cx="81725" cy="51375"/>
            </a:xfrm>
            <a:custGeom>
              <a:avLst/>
              <a:gdLst/>
              <a:ahLst/>
              <a:cxnLst/>
              <a:rect l="l" t="t" r="r" b="b"/>
              <a:pathLst>
                <a:path w="3269" h="2055" extrusionOk="0">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1"/>
            <p:cNvSpPr/>
            <p:nvPr/>
          </p:nvSpPr>
          <p:spPr>
            <a:xfrm>
              <a:off x="2060400" y="1000950"/>
              <a:ext cx="15075" cy="10100"/>
            </a:xfrm>
            <a:custGeom>
              <a:avLst/>
              <a:gdLst/>
              <a:ahLst/>
              <a:cxnLst/>
              <a:rect l="l" t="t" r="r" b="b"/>
              <a:pathLst>
                <a:path w="603" h="404" extrusionOk="0">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1"/>
            <p:cNvSpPr/>
            <p:nvPr/>
          </p:nvSpPr>
          <p:spPr>
            <a:xfrm>
              <a:off x="2060300" y="1004300"/>
              <a:ext cx="17850" cy="9425"/>
            </a:xfrm>
            <a:custGeom>
              <a:avLst/>
              <a:gdLst/>
              <a:ahLst/>
              <a:cxnLst/>
              <a:rect l="l" t="t" r="r" b="b"/>
              <a:pathLst>
                <a:path w="714" h="377" extrusionOk="0">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1"/>
            <p:cNvSpPr/>
            <p:nvPr/>
          </p:nvSpPr>
          <p:spPr>
            <a:xfrm>
              <a:off x="2060500" y="1001000"/>
              <a:ext cx="13250" cy="8250"/>
            </a:xfrm>
            <a:custGeom>
              <a:avLst/>
              <a:gdLst/>
              <a:ahLst/>
              <a:cxnLst/>
              <a:rect l="l" t="t" r="r" b="b"/>
              <a:pathLst>
                <a:path w="530" h="330" extrusionOk="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1"/>
            <p:cNvSpPr/>
            <p:nvPr/>
          </p:nvSpPr>
          <p:spPr>
            <a:xfrm>
              <a:off x="2122825" y="999250"/>
              <a:ext cx="11800" cy="10400"/>
            </a:xfrm>
            <a:custGeom>
              <a:avLst/>
              <a:gdLst/>
              <a:ahLst/>
              <a:cxnLst/>
              <a:rect l="l" t="t" r="r" b="b"/>
              <a:pathLst>
                <a:path w="472" h="416" extrusionOk="0">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1"/>
            <p:cNvSpPr/>
            <p:nvPr/>
          </p:nvSpPr>
          <p:spPr>
            <a:xfrm>
              <a:off x="2114525" y="995675"/>
              <a:ext cx="24100" cy="18925"/>
            </a:xfrm>
            <a:custGeom>
              <a:avLst/>
              <a:gdLst/>
              <a:ahLst/>
              <a:cxnLst/>
              <a:rect l="l" t="t" r="r" b="b"/>
              <a:pathLst>
                <a:path w="964" h="757" extrusionOk="0">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1"/>
            <p:cNvSpPr/>
            <p:nvPr/>
          </p:nvSpPr>
          <p:spPr>
            <a:xfrm>
              <a:off x="2187300" y="1009025"/>
              <a:ext cx="7300" cy="6025"/>
            </a:xfrm>
            <a:custGeom>
              <a:avLst/>
              <a:gdLst/>
              <a:ahLst/>
              <a:cxnLst/>
              <a:rect l="l" t="t" r="r" b="b"/>
              <a:pathLst>
                <a:path w="292" h="241" extrusionOk="0">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1"/>
            <p:cNvSpPr/>
            <p:nvPr/>
          </p:nvSpPr>
          <p:spPr>
            <a:xfrm>
              <a:off x="2139125" y="956125"/>
              <a:ext cx="8125" cy="5550"/>
            </a:xfrm>
            <a:custGeom>
              <a:avLst/>
              <a:gdLst/>
              <a:ahLst/>
              <a:cxnLst/>
              <a:rect l="l" t="t" r="r" b="b"/>
              <a:pathLst>
                <a:path w="325" h="222" extrusionOk="0">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1"/>
            <p:cNvSpPr/>
            <p:nvPr/>
          </p:nvSpPr>
          <p:spPr>
            <a:xfrm>
              <a:off x="2185450" y="971825"/>
              <a:ext cx="8025" cy="6350"/>
            </a:xfrm>
            <a:custGeom>
              <a:avLst/>
              <a:gdLst/>
              <a:ahLst/>
              <a:cxnLst/>
              <a:rect l="l" t="t" r="r" b="b"/>
              <a:pathLst>
                <a:path w="321" h="254" extrusionOk="0">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1"/>
            <p:cNvSpPr/>
            <p:nvPr/>
          </p:nvSpPr>
          <p:spPr>
            <a:xfrm>
              <a:off x="2141175" y="929525"/>
              <a:ext cx="15800" cy="8275"/>
            </a:xfrm>
            <a:custGeom>
              <a:avLst/>
              <a:gdLst/>
              <a:ahLst/>
              <a:cxnLst/>
              <a:rect l="l" t="t" r="r" b="b"/>
              <a:pathLst>
                <a:path w="632" h="331" extrusionOk="0">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1"/>
            <p:cNvSpPr/>
            <p:nvPr/>
          </p:nvSpPr>
          <p:spPr>
            <a:xfrm>
              <a:off x="1984850" y="1062525"/>
              <a:ext cx="16325" cy="26225"/>
            </a:xfrm>
            <a:custGeom>
              <a:avLst/>
              <a:gdLst/>
              <a:ahLst/>
              <a:cxnLst/>
              <a:rect l="l" t="t" r="r" b="b"/>
              <a:pathLst>
                <a:path w="653" h="1049" extrusionOk="0">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1"/>
            <p:cNvSpPr/>
            <p:nvPr/>
          </p:nvSpPr>
          <p:spPr>
            <a:xfrm>
              <a:off x="1983200" y="1063650"/>
              <a:ext cx="15200" cy="25025"/>
            </a:xfrm>
            <a:custGeom>
              <a:avLst/>
              <a:gdLst/>
              <a:ahLst/>
              <a:cxnLst/>
              <a:rect l="l" t="t" r="r" b="b"/>
              <a:pathLst>
                <a:path w="608" h="1001" extrusionOk="0">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1"/>
            <p:cNvSpPr/>
            <p:nvPr/>
          </p:nvSpPr>
          <p:spPr>
            <a:xfrm>
              <a:off x="1986775" y="1072675"/>
              <a:ext cx="11825" cy="15925"/>
            </a:xfrm>
            <a:custGeom>
              <a:avLst/>
              <a:gdLst/>
              <a:ahLst/>
              <a:cxnLst/>
              <a:rect l="l" t="t" r="r" b="b"/>
              <a:pathLst>
                <a:path w="473" h="637" extrusionOk="0">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1"/>
            <p:cNvSpPr/>
            <p:nvPr/>
          </p:nvSpPr>
          <p:spPr>
            <a:xfrm>
              <a:off x="2181250" y="971800"/>
              <a:ext cx="11925" cy="9675"/>
            </a:xfrm>
            <a:custGeom>
              <a:avLst/>
              <a:gdLst/>
              <a:ahLst/>
              <a:cxnLst/>
              <a:rect l="l" t="t" r="r" b="b"/>
              <a:pathLst>
                <a:path w="477" h="387" extrusionOk="0">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21"/>
          <p:cNvGrpSpPr/>
          <p:nvPr/>
        </p:nvGrpSpPr>
        <p:grpSpPr>
          <a:xfrm>
            <a:off x="1864784" y="3106012"/>
            <a:ext cx="1956593" cy="897079"/>
            <a:chOff x="1807600" y="2503350"/>
            <a:chExt cx="934425" cy="428425"/>
          </a:xfrm>
        </p:grpSpPr>
        <p:sp>
          <p:nvSpPr>
            <p:cNvPr id="2360" name="Google Shape;2360;p21"/>
            <p:cNvSpPr/>
            <p:nvPr/>
          </p:nvSpPr>
          <p:spPr>
            <a:xfrm>
              <a:off x="1936550" y="2606050"/>
              <a:ext cx="778725" cy="325725"/>
            </a:xfrm>
            <a:custGeom>
              <a:avLst/>
              <a:gdLst/>
              <a:ahLst/>
              <a:cxnLst/>
              <a:rect l="l" t="t" r="r" b="b"/>
              <a:pathLst>
                <a:path w="31149" h="13029" fill="none" extrusionOk="0">
                  <a:moveTo>
                    <a:pt x="1" y="6328"/>
                  </a:moveTo>
                  <a:cubicBezTo>
                    <a:pt x="1" y="6328"/>
                    <a:pt x="5311" y="846"/>
                    <a:pt x="9498" y="4315"/>
                  </a:cubicBezTo>
                  <a:cubicBezTo>
                    <a:pt x="13684" y="7784"/>
                    <a:pt x="16263" y="13028"/>
                    <a:pt x="22914" y="11523"/>
                  </a:cubicBezTo>
                  <a:cubicBezTo>
                    <a:pt x="29570" y="10014"/>
                    <a:pt x="31148" y="2871"/>
                    <a:pt x="29656" y="1"/>
                  </a:cubicBezTo>
                </a:path>
              </a:pathLst>
            </a:custGeom>
            <a:noFill/>
            <a:ln w="2575" cap="flat" cmpd="sng">
              <a:solidFill>
                <a:srgbClr val="DCDCDC"/>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1"/>
            <p:cNvSpPr/>
            <p:nvPr/>
          </p:nvSpPr>
          <p:spPr>
            <a:xfrm>
              <a:off x="2617850" y="2549775"/>
              <a:ext cx="88925" cy="74775"/>
            </a:xfrm>
            <a:custGeom>
              <a:avLst/>
              <a:gdLst/>
              <a:ahLst/>
              <a:cxnLst/>
              <a:rect l="l" t="t" r="r" b="b"/>
              <a:pathLst>
                <a:path w="3557" h="2991" extrusionOk="0">
                  <a:moveTo>
                    <a:pt x="924" y="1"/>
                  </a:moveTo>
                  <a:cubicBezTo>
                    <a:pt x="776" y="1"/>
                    <a:pt x="633" y="74"/>
                    <a:pt x="550" y="210"/>
                  </a:cubicBezTo>
                  <a:lnTo>
                    <a:pt x="128" y="887"/>
                  </a:lnTo>
                  <a:cubicBezTo>
                    <a:pt x="1" y="1096"/>
                    <a:pt x="62" y="1370"/>
                    <a:pt x="271" y="1502"/>
                  </a:cubicBezTo>
                  <a:lnTo>
                    <a:pt x="2670" y="2990"/>
                  </a:lnTo>
                  <a:lnTo>
                    <a:pt x="3556" y="1555"/>
                  </a:lnTo>
                  <a:lnTo>
                    <a:pt x="1157" y="66"/>
                  </a:lnTo>
                  <a:cubicBezTo>
                    <a:pt x="1084" y="22"/>
                    <a:pt x="1003" y="1"/>
                    <a:pt x="924" y="1"/>
                  </a:cubicBezTo>
                  <a:close/>
                </a:path>
              </a:pathLst>
            </a:custGeom>
            <a:solidFill>
              <a:srgbClr val="F3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1"/>
            <p:cNvSpPr/>
            <p:nvPr/>
          </p:nvSpPr>
          <p:spPr>
            <a:xfrm>
              <a:off x="2620125" y="2549775"/>
              <a:ext cx="86650" cy="44525"/>
            </a:xfrm>
            <a:custGeom>
              <a:avLst/>
              <a:gdLst/>
              <a:ahLst/>
              <a:cxnLst/>
              <a:rect l="l" t="t" r="r" b="b"/>
              <a:pathLst>
                <a:path w="3466" h="1781" extrusionOk="0">
                  <a:moveTo>
                    <a:pt x="833" y="1"/>
                  </a:moveTo>
                  <a:cubicBezTo>
                    <a:pt x="685" y="1"/>
                    <a:pt x="542" y="74"/>
                    <a:pt x="459" y="210"/>
                  </a:cubicBezTo>
                  <a:lnTo>
                    <a:pt x="37" y="887"/>
                  </a:lnTo>
                  <a:cubicBezTo>
                    <a:pt x="21" y="911"/>
                    <a:pt x="12" y="932"/>
                    <a:pt x="0" y="960"/>
                  </a:cubicBezTo>
                  <a:lnTo>
                    <a:pt x="324" y="435"/>
                  </a:lnTo>
                  <a:cubicBezTo>
                    <a:pt x="407" y="300"/>
                    <a:pt x="553" y="226"/>
                    <a:pt x="702" y="226"/>
                  </a:cubicBezTo>
                  <a:cubicBezTo>
                    <a:pt x="782" y="226"/>
                    <a:pt x="863" y="247"/>
                    <a:pt x="935" y="292"/>
                  </a:cubicBezTo>
                  <a:lnTo>
                    <a:pt x="3330" y="1780"/>
                  </a:lnTo>
                  <a:lnTo>
                    <a:pt x="3465" y="1555"/>
                  </a:lnTo>
                  <a:lnTo>
                    <a:pt x="1066" y="66"/>
                  </a:lnTo>
                  <a:cubicBezTo>
                    <a:pt x="993" y="22"/>
                    <a:pt x="912" y="1"/>
                    <a:pt x="83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1"/>
            <p:cNvSpPr/>
            <p:nvPr/>
          </p:nvSpPr>
          <p:spPr>
            <a:xfrm>
              <a:off x="2684600" y="2588625"/>
              <a:ext cx="34675" cy="39800"/>
            </a:xfrm>
            <a:custGeom>
              <a:avLst/>
              <a:gdLst/>
              <a:ahLst/>
              <a:cxnLst/>
              <a:rect l="l" t="t" r="r" b="b"/>
              <a:pathLst>
                <a:path w="1387" h="1592" extrusionOk="0">
                  <a:moveTo>
                    <a:pt x="886" y="1"/>
                  </a:moveTo>
                  <a:lnTo>
                    <a:pt x="431" y="739"/>
                  </a:lnTo>
                  <a:lnTo>
                    <a:pt x="0" y="1436"/>
                  </a:lnTo>
                  <a:lnTo>
                    <a:pt x="853" y="1592"/>
                  </a:lnTo>
                  <a:lnTo>
                    <a:pt x="1120" y="1161"/>
                  </a:lnTo>
                  <a:lnTo>
                    <a:pt x="1386" y="731"/>
                  </a:lnTo>
                  <a:lnTo>
                    <a:pt x="886"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1"/>
            <p:cNvSpPr/>
            <p:nvPr/>
          </p:nvSpPr>
          <p:spPr>
            <a:xfrm>
              <a:off x="2705825" y="2606775"/>
              <a:ext cx="18975" cy="25050"/>
            </a:xfrm>
            <a:custGeom>
              <a:avLst/>
              <a:gdLst/>
              <a:ahLst/>
              <a:cxnLst/>
              <a:rect l="l" t="t" r="r" b="b"/>
              <a:pathLst>
                <a:path w="759" h="1002" extrusionOk="0">
                  <a:moveTo>
                    <a:pt x="537" y="1"/>
                  </a:moveTo>
                  <a:lnTo>
                    <a:pt x="0" y="866"/>
                  </a:lnTo>
                  <a:lnTo>
                    <a:pt x="222" y="1001"/>
                  </a:lnTo>
                  <a:lnTo>
                    <a:pt x="759" y="140"/>
                  </a:lnTo>
                  <a:lnTo>
                    <a:pt x="537" y="1"/>
                  </a:lnTo>
                  <a:close/>
                </a:path>
              </a:pathLst>
            </a:custGeom>
            <a:solidFill>
              <a:srgbClr val="DB16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1"/>
            <p:cNvSpPr/>
            <p:nvPr/>
          </p:nvSpPr>
          <p:spPr>
            <a:xfrm>
              <a:off x="2711350" y="2610275"/>
              <a:ext cx="28525" cy="33850"/>
            </a:xfrm>
            <a:custGeom>
              <a:avLst/>
              <a:gdLst/>
              <a:ahLst/>
              <a:cxnLst/>
              <a:rect l="l" t="t" r="r" b="b"/>
              <a:pathLst>
                <a:path w="1141" h="1354" extrusionOk="0">
                  <a:moveTo>
                    <a:pt x="534" y="0"/>
                  </a:moveTo>
                  <a:lnTo>
                    <a:pt x="283" y="410"/>
                  </a:lnTo>
                  <a:lnTo>
                    <a:pt x="267" y="431"/>
                  </a:lnTo>
                  <a:lnTo>
                    <a:pt x="1" y="865"/>
                  </a:lnTo>
                  <a:lnTo>
                    <a:pt x="382" y="1353"/>
                  </a:lnTo>
                  <a:lnTo>
                    <a:pt x="759" y="738"/>
                  </a:lnTo>
                  <a:lnTo>
                    <a:pt x="1141" y="127"/>
                  </a:lnTo>
                  <a:lnTo>
                    <a:pt x="534" y="0"/>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1"/>
            <p:cNvSpPr/>
            <p:nvPr/>
          </p:nvSpPr>
          <p:spPr>
            <a:xfrm>
              <a:off x="2684600" y="2588625"/>
              <a:ext cx="55275" cy="35925"/>
            </a:xfrm>
            <a:custGeom>
              <a:avLst/>
              <a:gdLst/>
              <a:ahLst/>
              <a:cxnLst/>
              <a:rect l="l" t="t" r="r" b="b"/>
              <a:pathLst>
                <a:path w="2211" h="1437" extrusionOk="0">
                  <a:moveTo>
                    <a:pt x="886" y="1"/>
                  </a:moveTo>
                  <a:lnTo>
                    <a:pt x="751" y="219"/>
                  </a:lnTo>
                  <a:lnTo>
                    <a:pt x="751" y="219"/>
                  </a:lnTo>
                  <a:lnTo>
                    <a:pt x="1247" y="948"/>
                  </a:lnTo>
                  <a:lnTo>
                    <a:pt x="1468" y="1092"/>
                  </a:lnTo>
                  <a:lnTo>
                    <a:pt x="2075" y="1215"/>
                  </a:lnTo>
                  <a:lnTo>
                    <a:pt x="2211" y="993"/>
                  </a:lnTo>
                  <a:lnTo>
                    <a:pt x="1604" y="866"/>
                  </a:lnTo>
                  <a:lnTo>
                    <a:pt x="1386" y="723"/>
                  </a:lnTo>
                  <a:lnTo>
                    <a:pt x="886" y="1"/>
                  </a:lnTo>
                  <a:close/>
                  <a:moveTo>
                    <a:pt x="751" y="218"/>
                  </a:moveTo>
                  <a:lnTo>
                    <a:pt x="291" y="956"/>
                  </a:lnTo>
                  <a:lnTo>
                    <a:pt x="0" y="1436"/>
                  </a:lnTo>
                  <a:lnTo>
                    <a:pt x="431" y="739"/>
                  </a:lnTo>
                  <a:lnTo>
                    <a:pt x="751" y="219"/>
                  </a:lnTo>
                  <a:lnTo>
                    <a:pt x="751" y="219"/>
                  </a:lnTo>
                  <a:lnTo>
                    <a:pt x="751" y="218"/>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1"/>
            <p:cNvSpPr/>
            <p:nvPr/>
          </p:nvSpPr>
          <p:spPr>
            <a:xfrm>
              <a:off x="2726625" y="2634050"/>
              <a:ext cx="325" cy="325"/>
            </a:xfrm>
            <a:custGeom>
              <a:avLst/>
              <a:gdLst/>
              <a:ahLst/>
              <a:cxnLst/>
              <a:rect l="l" t="t" r="r" b="b"/>
              <a:pathLst>
                <a:path w="13" h="13" extrusionOk="0">
                  <a:moveTo>
                    <a:pt x="1" y="0"/>
                  </a:moveTo>
                  <a:lnTo>
                    <a:pt x="13" y="13"/>
                  </a:lnTo>
                  <a:lnTo>
                    <a:pt x="13" y="13"/>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1"/>
            <p:cNvSpPr/>
            <p:nvPr/>
          </p:nvSpPr>
          <p:spPr>
            <a:xfrm>
              <a:off x="2628100" y="2552200"/>
              <a:ext cx="30175" cy="43600"/>
            </a:xfrm>
            <a:custGeom>
              <a:avLst/>
              <a:gdLst/>
              <a:ahLst/>
              <a:cxnLst/>
              <a:rect l="l" t="t" r="r" b="b"/>
              <a:pathLst>
                <a:path w="1207" h="1744" extrusionOk="0">
                  <a:moveTo>
                    <a:pt x="1079" y="0"/>
                  </a:moveTo>
                  <a:cubicBezTo>
                    <a:pt x="1041" y="0"/>
                    <a:pt x="1003" y="19"/>
                    <a:pt x="981" y="51"/>
                  </a:cubicBezTo>
                  <a:lnTo>
                    <a:pt x="38" y="1573"/>
                  </a:lnTo>
                  <a:cubicBezTo>
                    <a:pt x="1" y="1626"/>
                    <a:pt x="21" y="1696"/>
                    <a:pt x="71" y="1729"/>
                  </a:cubicBezTo>
                  <a:cubicBezTo>
                    <a:pt x="89" y="1739"/>
                    <a:pt x="110" y="1744"/>
                    <a:pt x="130" y="1744"/>
                  </a:cubicBezTo>
                  <a:cubicBezTo>
                    <a:pt x="168" y="1744"/>
                    <a:pt x="205" y="1726"/>
                    <a:pt x="226" y="1692"/>
                  </a:cubicBezTo>
                  <a:lnTo>
                    <a:pt x="1170" y="170"/>
                  </a:lnTo>
                  <a:cubicBezTo>
                    <a:pt x="1206" y="117"/>
                    <a:pt x="1186" y="47"/>
                    <a:pt x="1133" y="15"/>
                  </a:cubicBezTo>
                  <a:cubicBezTo>
                    <a:pt x="1116" y="5"/>
                    <a:pt x="1098" y="0"/>
                    <a:pt x="1079" y="0"/>
                  </a:cubicBezTo>
                  <a:close/>
                </a:path>
              </a:pathLst>
            </a:custGeom>
            <a:solidFill>
              <a:srgbClr val="DB16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1"/>
            <p:cNvSpPr/>
            <p:nvPr/>
          </p:nvSpPr>
          <p:spPr>
            <a:xfrm>
              <a:off x="2630675" y="2552175"/>
              <a:ext cx="27600" cy="43550"/>
            </a:xfrm>
            <a:custGeom>
              <a:avLst/>
              <a:gdLst/>
              <a:ahLst/>
              <a:cxnLst/>
              <a:rect l="l" t="t" r="r" b="b"/>
              <a:pathLst>
                <a:path w="1104" h="1742" extrusionOk="0">
                  <a:moveTo>
                    <a:pt x="971" y="0"/>
                  </a:moveTo>
                  <a:cubicBezTo>
                    <a:pt x="952" y="0"/>
                    <a:pt x="933" y="5"/>
                    <a:pt x="919" y="16"/>
                  </a:cubicBezTo>
                  <a:cubicBezTo>
                    <a:pt x="927" y="24"/>
                    <a:pt x="939" y="24"/>
                    <a:pt x="948" y="28"/>
                  </a:cubicBezTo>
                  <a:cubicBezTo>
                    <a:pt x="1001" y="57"/>
                    <a:pt x="1021" y="130"/>
                    <a:pt x="985" y="180"/>
                  </a:cubicBezTo>
                  <a:lnTo>
                    <a:pt x="41" y="1705"/>
                  </a:lnTo>
                  <a:cubicBezTo>
                    <a:pt x="29" y="1717"/>
                    <a:pt x="17" y="1730"/>
                    <a:pt x="0" y="1738"/>
                  </a:cubicBezTo>
                  <a:cubicBezTo>
                    <a:pt x="10" y="1740"/>
                    <a:pt x="20" y="1742"/>
                    <a:pt x="31" y="1742"/>
                  </a:cubicBezTo>
                  <a:cubicBezTo>
                    <a:pt x="67" y="1742"/>
                    <a:pt x="104" y="1725"/>
                    <a:pt x="123" y="1693"/>
                  </a:cubicBezTo>
                  <a:lnTo>
                    <a:pt x="1067" y="171"/>
                  </a:lnTo>
                  <a:cubicBezTo>
                    <a:pt x="1103" y="118"/>
                    <a:pt x="1087" y="52"/>
                    <a:pt x="1030" y="16"/>
                  </a:cubicBezTo>
                  <a:cubicBezTo>
                    <a:pt x="1011" y="5"/>
                    <a:pt x="991" y="0"/>
                    <a:pt x="971"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1"/>
            <p:cNvSpPr/>
            <p:nvPr/>
          </p:nvSpPr>
          <p:spPr>
            <a:xfrm>
              <a:off x="2604025" y="2604625"/>
              <a:ext cx="69225" cy="73025"/>
            </a:xfrm>
            <a:custGeom>
              <a:avLst/>
              <a:gdLst/>
              <a:ahLst/>
              <a:cxnLst/>
              <a:rect l="l" t="t" r="r" b="b"/>
              <a:pathLst>
                <a:path w="2769" h="2921" fill="none" extrusionOk="0">
                  <a:moveTo>
                    <a:pt x="2744" y="940"/>
                  </a:moveTo>
                  <a:cubicBezTo>
                    <a:pt x="2764" y="948"/>
                    <a:pt x="2768" y="972"/>
                    <a:pt x="2756" y="989"/>
                  </a:cubicBezTo>
                  <a:lnTo>
                    <a:pt x="1575" y="2900"/>
                  </a:lnTo>
                  <a:cubicBezTo>
                    <a:pt x="1563" y="2916"/>
                    <a:pt x="1538" y="2920"/>
                    <a:pt x="1517" y="2912"/>
                  </a:cubicBezTo>
                  <a:lnTo>
                    <a:pt x="25" y="1985"/>
                  </a:lnTo>
                  <a:cubicBezTo>
                    <a:pt x="4" y="1973"/>
                    <a:pt x="0" y="1948"/>
                    <a:pt x="8" y="1932"/>
                  </a:cubicBezTo>
                  <a:lnTo>
                    <a:pt x="1194" y="21"/>
                  </a:lnTo>
                  <a:cubicBezTo>
                    <a:pt x="1206" y="5"/>
                    <a:pt x="1230" y="1"/>
                    <a:pt x="1251" y="9"/>
                  </a:cubicBezTo>
                  <a:close/>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1"/>
            <p:cNvSpPr/>
            <p:nvPr/>
          </p:nvSpPr>
          <p:spPr>
            <a:xfrm>
              <a:off x="2610775" y="2608725"/>
              <a:ext cx="30575" cy="49225"/>
            </a:xfrm>
            <a:custGeom>
              <a:avLst/>
              <a:gdLst/>
              <a:ahLst/>
              <a:cxnLst/>
              <a:rect l="l" t="t" r="r" b="b"/>
              <a:pathLst>
                <a:path w="1223" h="1969" fill="none" extrusionOk="0">
                  <a:moveTo>
                    <a:pt x="1" y="1969"/>
                  </a:moveTo>
                  <a:lnTo>
                    <a:pt x="1223" y="1"/>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1"/>
            <p:cNvSpPr/>
            <p:nvPr/>
          </p:nvSpPr>
          <p:spPr>
            <a:xfrm>
              <a:off x="2618475" y="2613450"/>
              <a:ext cx="30675" cy="49325"/>
            </a:xfrm>
            <a:custGeom>
              <a:avLst/>
              <a:gdLst/>
              <a:ahLst/>
              <a:cxnLst/>
              <a:rect l="l" t="t" r="r" b="b"/>
              <a:pathLst>
                <a:path w="1227" h="1973" fill="none" extrusionOk="0">
                  <a:moveTo>
                    <a:pt x="0" y="1973"/>
                  </a:moveTo>
                  <a:lnTo>
                    <a:pt x="1227" y="0"/>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1"/>
            <p:cNvSpPr/>
            <p:nvPr/>
          </p:nvSpPr>
          <p:spPr>
            <a:xfrm>
              <a:off x="2626275" y="2618250"/>
              <a:ext cx="30575" cy="49350"/>
            </a:xfrm>
            <a:custGeom>
              <a:avLst/>
              <a:gdLst/>
              <a:ahLst/>
              <a:cxnLst/>
              <a:rect l="l" t="t" r="r" b="b"/>
              <a:pathLst>
                <a:path w="1223" h="1974" fill="none" extrusionOk="0">
                  <a:moveTo>
                    <a:pt x="0" y="1973"/>
                  </a:moveTo>
                  <a:lnTo>
                    <a:pt x="1222" y="1"/>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1"/>
            <p:cNvSpPr/>
            <p:nvPr/>
          </p:nvSpPr>
          <p:spPr>
            <a:xfrm>
              <a:off x="2633950" y="2623175"/>
              <a:ext cx="30675" cy="49250"/>
            </a:xfrm>
            <a:custGeom>
              <a:avLst/>
              <a:gdLst/>
              <a:ahLst/>
              <a:cxnLst/>
              <a:rect l="l" t="t" r="r" b="b"/>
              <a:pathLst>
                <a:path w="1227" h="1970" fill="none" extrusionOk="0">
                  <a:moveTo>
                    <a:pt x="1" y="1969"/>
                  </a:moveTo>
                  <a:lnTo>
                    <a:pt x="1227" y="1"/>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1"/>
            <p:cNvSpPr/>
            <p:nvPr/>
          </p:nvSpPr>
          <p:spPr>
            <a:xfrm>
              <a:off x="2608950" y="2645225"/>
              <a:ext cx="39175" cy="24225"/>
            </a:xfrm>
            <a:custGeom>
              <a:avLst/>
              <a:gdLst/>
              <a:ahLst/>
              <a:cxnLst/>
              <a:rect l="l" t="t" r="r" b="b"/>
              <a:pathLst>
                <a:path w="1567" h="969" fill="none" extrusionOk="0">
                  <a:moveTo>
                    <a:pt x="0" y="0"/>
                  </a:moveTo>
                  <a:lnTo>
                    <a:pt x="1567" y="968"/>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1"/>
            <p:cNvSpPr/>
            <p:nvPr/>
          </p:nvSpPr>
          <p:spPr>
            <a:xfrm>
              <a:off x="2613975" y="2637025"/>
              <a:ext cx="39275" cy="24225"/>
            </a:xfrm>
            <a:custGeom>
              <a:avLst/>
              <a:gdLst/>
              <a:ahLst/>
              <a:cxnLst/>
              <a:rect l="l" t="t" r="r" b="b"/>
              <a:pathLst>
                <a:path w="1571" h="969" fill="none" extrusionOk="0">
                  <a:moveTo>
                    <a:pt x="0" y="0"/>
                  </a:moveTo>
                  <a:lnTo>
                    <a:pt x="1571" y="968"/>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1"/>
            <p:cNvSpPr/>
            <p:nvPr/>
          </p:nvSpPr>
          <p:spPr>
            <a:xfrm>
              <a:off x="2619100" y="2628825"/>
              <a:ext cx="39075" cy="24225"/>
            </a:xfrm>
            <a:custGeom>
              <a:avLst/>
              <a:gdLst/>
              <a:ahLst/>
              <a:cxnLst/>
              <a:rect l="l" t="t" r="r" b="b"/>
              <a:pathLst>
                <a:path w="1563" h="969" fill="none" extrusionOk="0">
                  <a:moveTo>
                    <a:pt x="0" y="0"/>
                  </a:moveTo>
                  <a:lnTo>
                    <a:pt x="1562" y="968"/>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1"/>
            <p:cNvSpPr/>
            <p:nvPr/>
          </p:nvSpPr>
          <p:spPr>
            <a:xfrm>
              <a:off x="2624225" y="2620625"/>
              <a:ext cx="39075" cy="24425"/>
            </a:xfrm>
            <a:custGeom>
              <a:avLst/>
              <a:gdLst/>
              <a:ahLst/>
              <a:cxnLst/>
              <a:rect l="l" t="t" r="r" b="b"/>
              <a:pathLst>
                <a:path w="1563" h="977" fill="none" extrusionOk="0">
                  <a:moveTo>
                    <a:pt x="0" y="0"/>
                  </a:moveTo>
                  <a:lnTo>
                    <a:pt x="1562" y="976"/>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1"/>
            <p:cNvSpPr/>
            <p:nvPr/>
          </p:nvSpPr>
          <p:spPr>
            <a:xfrm>
              <a:off x="2629250" y="2612425"/>
              <a:ext cx="39175" cy="24425"/>
            </a:xfrm>
            <a:custGeom>
              <a:avLst/>
              <a:gdLst/>
              <a:ahLst/>
              <a:cxnLst/>
              <a:rect l="l" t="t" r="r" b="b"/>
              <a:pathLst>
                <a:path w="1567" h="977" fill="none" extrusionOk="0">
                  <a:moveTo>
                    <a:pt x="0" y="0"/>
                  </a:moveTo>
                  <a:lnTo>
                    <a:pt x="1566" y="976"/>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1"/>
            <p:cNvSpPr/>
            <p:nvPr/>
          </p:nvSpPr>
          <p:spPr>
            <a:xfrm>
              <a:off x="2652100" y="2607300"/>
              <a:ext cx="4950" cy="8125"/>
            </a:xfrm>
            <a:custGeom>
              <a:avLst/>
              <a:gdLst/>
              <a:ahLst/>
              <a:cxnLst/>
              <a:rect l="l" t="t" r="r" b="b"/>
              <a:pathLst>
                <a:path w="198" h="325" fill="none" extrusionOk="0">
                  <a:moveTo>
                    <a:pt x="0" y="324"/>
                  </a:moveTo>
                  <a:lnTo>
                    <a:pt x="197" y="0"/>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1"/>
            <p:cNvSpPr/>
            <p:nvPr/>
          </p:nvSpPr>
          <p:spPr>
            <a:xfrm>
              <a:off x="2666750" y="2503350"/>
              <a:ext cx="69225" cy="73100"/>
            </a:xfrm>
            <a:custGeom>
              <a:avLst/>
              <a:gdLst/>
              <a:ahLst/>
              <a:cxnLst/>
              <a:rect l="l" t="t" r="r" b="b"/>
              <a:pathLst>
                <a:path w="2769" h="2924" fill="none" extrusionOk="0">
                  <a:moveTo>
                    <a:pt x="1518" y="2912"/>
                  </a:moveTo>
                  <a:cubicBezTo>
                    <a:pt x="1539" y="2924"/>
                    <a:pt x="1567" y="2924"/>
                    <a:pt x="1575" y="2903"/>
                  </a:cubicBezTo>
                  <a:lnTo>
                    <a:pt x="2760" y="993"/>
                  </a:lnTo>
                  <a:cubicBezTo>
                    <a:pt x="2769" y="976"/>
                    <a:pt x="2760" y="952"/>
                    <a:pt x="2744" y="939"/>
                  </a:cubicBezTo>
                  <a:lnTo>
                    <a:pt x="1251" y="13"/>
                  </a:lnTo>
                  <a:cubicBezTo>
                    <a:pt x="1231" y="0"/>
                    <a:pt x="1206" y="0"/>
                    <a:pt x="1198" y="17"/>
                  </a:cubicBezTo>
                  <a:lnTo>
                    <a:pt x="13" y="1928"/>
                  </a:lnTo>
                  <a:cubicBezTo>
                    <a:pt x="1" y="1944"/>
                    <a:pt x="9" y="1969"/>
                    <a:pt x="30" y="1981"/>
                  </a:cubicBezTo>
                  <a:close/>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1"/>
            <p:cNvSpPr/>
            <p:nvPr/>
          </p:nvSpPr>
          <p:spPr>
            <a:xfrm>
              <a:off x="2673525" y="2507550"/>
              <a:ext cx="30575" cy="49225"/>
            </a:xfrm>
            <a:custGeom>
              <a:avLst/>
              <a:gdLst/>
              <a:ahLst/>
              <a:cxnLst/>
              <a:rect l="l" t="t" r="r" b="b"/>
              <a:pathLst>
                <a:path w="1223" h="1969" fill="none" extrusionOk="0">
                  <a:moveTo>
                    <a:pt x="1222" y="0"/>
                  </a:moveTo>
                  <a:lnTo>
                    <a:pt x="0" y="1969"/>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1"/>
            <p:cNvSpPr/>
            <p:nvPr/>
          </p:nvSpPr>
          <p:spPr>
            <a:xfrm>
              <a:off x="2681200" y="2512375"/>
              <a:ext cx="30700" cy="49325"/>
            </a:xfrm>
            <a:custGeom>
              <a:avLst/>
              <a:gdLst/>
              <a:ahLst/>
              <a:cxnLst/>
              <a:rect l="l" t="t" r="r" b="b"/>
              <a:pathLst>
                <a:path w="1228" h="1973" fill="none" extrusionOk="0">
                  <a:moveTo>
                    <a:pt x="1227" y="0"/>
                  </a:moveTo>
                  <a:lnTo>
                    <a:pt x="1" y="1972"/>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1"/>
            <p:cNvSpPr/>
            <p:nvPr/>
          </p:nvSpPr>
          <p:spPr>
            <a:xfrm>
              <a:off x="2689100" y="2517175"/>
              <a:ext cx="30475" cy="49250"/>
            </a:xfrm>
            <a:custGeom>
              <a:avLst/>
              <a:gdLst/>
              <a:ahLst/>
              <a:cxnLst/>
              <a:rect l="l" t="t" r="r" b="b"/>
              <a:pathLst>
                <a:path w="1219" h="1970" fill="none" extrusionOk="0">
                  <a:moveTo>
                    <a:pt x="1219" y="1"/>
                  </a:moveTo>
                  <a:lnTo>
                    <a:pt x="1" y="1969"/>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1"/>
            <p:cNvSpPr/>
            <p:nvPr/>
          </p:nvSpPr>
          <p:spPr>
            <a:xfrm>
              <a:off x="2696800" y="2522000"/>
              <a:ext cx="30575" cy="49325"/>
            </a:xfrm>
            <a:custGeom>
              <a:avLst/>
              <a:gdLst/>
              <a:ahLst/>
              <a:cxnLst/>
              <a:rect l="l" t="t" r="r" b="b"/>
              <a:pathLst>
                <a:path w="1223" h="1973" fill="none" extrusionOk="0">
                  <a:moveTo>
                    <a:pt x="1222" y="1"/>
                  </a:moveTo>
                  <a:lnTo>
                    <a:pt x="0" y="1973"/>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1"/>
            <p:cNvSpPr/>
            <p:nvPr/>
          </p:nvSpPr>
          <p:spPr>
            <a:xfrm>
              <a:off x="2691875" y="2511550"/>
              <a:ext cx="39175" cy="24225"/>
            </a:xfrm>
            <a:custGeom>
              <a:avLst/>
              <a:gdLst/>
              <a:ahLst/>
              <a:cxnLst/>
              <a:rect l="l" t="t" r="r" b="b"/>
              <a:pathLst>
                <a:path w="1567" h="969" fill="none" extrusionOk="0">
                  <a:moveTo>
                    <a:pt x="0" y="0"/>
                  </a:moveTo>
                  <a:lnTo>
                    <a:pt x="1567" y="968"/>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1"/>
            <p:cNvSpPr/>
            <p:nvPr/>
          </p:nvSpPr>
          <p:spPr>
            <a:xfrm>
              <a:off x="2686750" y="2519750"/>
              <a:ext cx="39175" cy="24225"/>
            </a:xfrm>
            <a:custGeom>
              <a:avLst/>
              <a:gdLst/>
              <a:ahLst/>
              <a:cxnLst/>
              <a:rect l="l" t="t" r="r" b="b"/>
              <a:pathLst>
                <a:path w="1567" h="969" fill="none" extrusionOk="0">
                  <a:moveTo>
                    <a:pt x="0" y="0"/>
                  </a:moveTo>
                  <a:lnTo>
                    <a:pt x="1567" y="968"/>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1"/>
            <p:cNvSpPr/>
            <p:nvPr/>
          </p:nvSpPr>
          <p:spPr>
            <a:xfrm>
              <a:off x="2681625" y="2527950"/>
              <a:ext cx="39275" cy="24325"/>
            </a:xfrm>
            <a:custGeom>
              <a:avLst/>
              <a:gdLst/>
              <a:ahLst/>
              <a:cxnLst/>
              <a:rect l="l" t="t" r="r" b="b"/>
              <a:pathLst>
                <a:path w="1571" h="973" fill="none" extrusionOk="0">
                  <a:moveTo>
                    <a:pt x="0" y="0"/>
                  </a:moveTo>
                  <a:lnTo>
                    <a:pt x="1571" y="972"/>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1"/>
            <p:cNvSpPr/>
            <p:nvPr/>
          </p:nvSpPr>
          <p:spPr>
            <a:xfrm>
              <a:off x="2676700" y="2536150"/>
              <a:ext cx="39075" cy="24325"/>
            </a:xfrm>
            <a:custGeom>
              <a:avLst/>
              <a:gdLst/>
              <a:ahLst/>
              <a:cxnLst/>
              <a:rect l="l" t="t" r="r" b="b"/>
              <a:pathLst>
                <a:path w="1563" h="973" fill="none" extrusionOk="0">
                  <a:moveTo>
                    <a:pt x="1" y="0"/>
                  </a:moveTo>
                  <a:lnTo>
                    <a:pt x="1563" y="972"/>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1"/>
            <p:cNvSpPr/>
            <p:nvPr/>
          </p:nvSpPr>
          <p:spPr>
            <a:xfrm>
              <a:off x="2671575" y="2544350"/>
              <a:ext cx="39075" cy="24325"/>
            </a:xfrm>
            <a:custGeom>
              <a:avLst/>
              <a:gdLst/>
              <a:ahLst/>
              <a:cxnLst/>
              <a:rect l="l" t="t" r="r" b="b"/>
              <a:pathLst>
                <a:path w="1563" h="973" fill="none" extrusionOk="0">
                  <a:moveTo>
                    <a:pt x="1" y="0"/>
                  </a:moveTo>
                  <a:lnTo>
                    <a:pt x="1563" y="972"/>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1"/>
            <p:cNvSpPr/>
            <p:nvPr/>
          </p:nvSpPr>
          <p:spPr>
            <a:xfrm>
              <a:off x="2679375" y="2563525"/>
              <a:ext cx="5050" cy="8025"/>
            </a:xfrm>
            <a:custGeom>
              <a:avLst/>
              <a:gdLst/>
              <a:ahLst/>
              <a:cxnLst/>
              <a:rect l="l" t="t" r="r" b="b"/>
              <a:pathLst>
                <a:path w="202" h="321" fill="none" extrusionOk="0">
                  <a:moveTo>
                    <a:pt x="201" y="0"/>
                  </a:moveTo>
                  <a:lnTo>
                    <a:pt x="0" y="320"/>
                  </a:lnTo>
                </a:path>
              </a:pathLst>
            </a:custGeom>
            <a:noFill/>
            <a:ln w="1325" cap="flat" cmpd="sng">
              <a:solidFill>
                <a:srgbClr val="DB1604"/>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1"/>
            <p:cNvSpPr/>
            <p:nvPr/>
          </p:nvSpPr>
          <p:spPr>
            <a:xfrm>
              <a:off x="2730325" y="2628725"/>
              <a:ext cx="11700" cy="7200"/>
            </a:xfrm>
            <a:custGeom>
              <a:avLst/>
              <a:gdLst/>
              <a:ahLst/>
              <a:cxnLst/>
              <a:rect l="l" t="t" r="r" b="b"/>
              <a:pathLst>
                <a:path w="468" h="288" fill="none" extrusionOk="0">
                  <a:moveTo>
                    <a:pt x="0" y="0"/>
                  </a:moveTo>
                  <a:lnTo>
                    <a:pt x="468" y="287"/>
                  </a:lnTo>
                </a:path>
              </a:pathLst>
            </a:custGeom>
            <a:noFill/>
            <a:ln w="1325" cap="flat" cmpd="sng">
              <a:solidFill>
                <a:srgbClr val="71717B"/>
              </a:solidFill>
              <a:prstDash val="solid"/>
              <a:miter lim="41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1"/>
            <p:cNvSpPr/>
            <p:nvPr/>
          </p:nvSpPr>
          <p:spPr>
            <a:xfrm>
              <a:off x="2641950" y="2590850"/>
              <a:ext cx="23300" cy="15125"/>
            </a:xfrm>
            <a:custGeom>
              <a:avLst/>
              <a:gdLst/>
              <a:ahLst/>
              <a:cxnLst/>
              <a:rect l="l" t="t" r="r" b="b"/>
              <a:pathLst>
                <a:path w="932" h="605" extrusionOk="0">
                  <a:moveTo>
                    <a:pt x="60" y="0"/>
                  </a:moveTo>
                  <a:cubicBezTo>
                    <a:pt x="43" y="0"/>
                    <a:pt x="25" y="9"/>
                    <a:pt x="17" y="23"/>
                  </a:cubicBezTo>
                  <a:cubicBezTo>
                    <a:pt x="0" y="43"/>
                    <a:pt x="9" y="76"/>
                    <a:pt x="29" y="88"/>
                  </a:cubicBezTo>
                  <a:lnTo>
                    <a:pt x="849" y="597"/>
                  </a:lnTo>
                  <a:cubicBezTo>
                    <a:pt x="856" y="602"/>
                    <a:pt x="864" y="604"/>
                    <a:pt x="872" y="604"/>
                  </a:cubicBezTo>
                  <a:cubicBezTo>
                    <a:pt x="889" y="604"/>
                    <a:pt x="908" y="594"/>
                    <a:pt x="919" y="580"/>
                  </a:cubicBezTo>
                  <a:cubicBezTo>
                    <a:pt x="931" y="560"/>
                    <a:pt x="923" y="531"/>
                    <a:pt x="903" y="515"/>
                  </a:cubicBezTo>
                  <a:lnTo>
                    <a:pt x="82" y="6"/>
                  </a:lnTo>
                  <a:cubicBezTo>
                    <a:pt x="76" y="2"/>
                    <a:pt x="68" y="0"/>
                    <a:pt x="60" y="0"/>
                  </a:cubicBezTo>
                  <a:close/>
                </a:path>
              </a:pathLst>
            </a:custGeom>
            <a:solidFill>
              <a:srgbClr val="717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1"/>
            <p:cNvSpPr/>
            <p:nvPr/>
          </p:nvSpPr>
          <p:spPr>
            <a:xfrm>
              <a:off x="1825425" y="2680375"/>
              <a:ext cx="46875" cy="50150"/>
            </a:xfrm>
            <a:custGeom>
              <a:avLst/>
              <a:gdLst/>
              <a:ahLst/>
              <a:cxnLst/>
              <a:rect l="l" t="t" r="r" b="b"/>
              <a:pathLst>
                <a:path w="1875" h="2006" extrusionOk="0">
                  <a:moveTo>
                    <a:pt x="398" y="1"/>
                  </a:moveTo>
                  <a:lnTo>
                    <a:pt x="398" y="1"/>
                  </a:lnTo>
                  <a:cubicBezTo>
                    <a:pt x="398" y="1"/>
                    <a:pt x="1" y="800"/>
                    <a:pt x="608" y="1510"/>
                  </a:cubicBezTo>
                  <a:cubicBezTo>
                    <a:pt x="957" y="1918"/>
                    <a:pt x="1322" y="2006"/>
                    <a:pt x="1570" y="2006"/>
                  </a:cubicBezTo>
                  <a:cubicBezTo>
                    <a:pt x="1755" y="2006"/>
                    <a:pt x="1875" y="1957"/>
                    <a:pt x="1875" y="1957"/>
                  </a:cubicBezTo>
                  <a:lnTo>
                    <a:pt x="1620" y="1506"/>
                  </a:lnTo>
                  <a:cubicBezTo>
                    <a:pt x="1620" y="1506"/>
                    <a:pt x="694" y="1407"/>
                    <a:pt x="784" y="349"/>
                  </a:cubicBezTo>
                  <a:lnTo>
                    <a:pt x="398" y="1"/>
                  </a:ln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1"/>
            <p:cNvSpPr/>
            <p:nvPr/>
          </p:nvSpPr>
          <p:spPr>
            <a:xfrm>
              <a:off x="1825425" y="2680475"/>
              <a:ext cx="46875" cy="50225"/>
            </a:xfrm>
            <a:custGeom>
              <a:avLst/>
              <a:gdLst/>
              <a:ahLst/>
              <a:cxnLst/>
              <a:rect l="l" t="t" r="r" b="b"/>
              <a:pathLst>
                <a:path w="1875" h="2009" extrusionOk="0">
                  <a:moveTo>
                    <a:pt x="398" y="1"/>
                  </a:moveTo>
                  <a:lnTo>
                    <a:pt x="398" y="1"/>
                  </a:lnTo>
                  <a:cubicBezTo>
                    <a:pt x="398" y="1"/>
                    <a:pt x="1" y="801"/>
                    <a:pt x="612" y="1514"/>
                  </a:cubicBezTo>
                  <a:cubicBezTo>
                    <a:pt x="955" y="1920"/>
                    <a:pt x="1315" y="2009"/>
                    <a:pt x="1562" y="2009"/>
                  </a:cubicBezTo>
                  <a:cubicBezTo>
                    <a:pt x="1751" y="2009"/>
                    <a:pt x="1875" y="1957"/>
                    <a:pt x="1875" y="1957"/>
                  </a:cubicBezTo>
                  <a:lnTo>
                    <a:pt x="1830" y="1875"/>
                  </a:lnTo>
                  <a:cubicBezTo>
                    <a:pt x="1790" y="1880"/>
                    <a:pt x="1745" y="1884"/>
                    <a:pt x="1697" y="1884"/>
                  </a:cubicBezTo>
                  <a:cubicBezTo>
                    <a:pt x="1447" y="1884"/>
                    <a:pt x="1089" y="1792"/>
                    <a:pt x="743" y="1391"/>
                  </a:cubicBezTo>
                  <a:cubicBezTo>
                    <a:pt x="312" y="887"/>
                    <a:pt x="386" y="337"/>
                    <a:pt x="468" y="62"/>
                  </a:cubicBezTo>
                  <a:lnTo>
                    <a:pt x="398" y="1"/>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1"/>
            <p:cNvSpPr/>
            <p:nvPr/>
          </p:nvSpPr>
          <p:spPr>
            <a:xfrm>
              <a:off x="1858550" y="2663675"/>
              <a:ext cx="144675" cy="143650"/>
            </a:xfrm>
            <a:custGeom>
              <a:avLst/>
              <a:gdLst/>
              <a:ahLst/>
              <a:cxnLst/>
              <a:rect l="l" t="t" r="r" b="b"/>
              <a:pathLst>
                <a:path w="5787" h="5746" extrusionOk="0">
                  <a:moveTo>
                    <a:pt x="2339" y="0"/>
                  </a:moveTo>
                  <a:cubicBezTo>
                    <a:pt x="2075" y="0"/>
                    <a:pt x="1809" y="89"/>
                    <a:pt x="1591" y="271"/>
                  </a:cubicBezTo>
                  <a:lnTo>
                    <a:pt x="554" y="1145"/>
                  </a:lnTo>
                  <a:cubicBezTo>
                    <a:pt x="66" y="1555"/>
                    <a:pt x="0" y="2289"/>
                    <a:pt x="410" y="2781"/>
                  </a:cubicBezTo>
                  <a:lnTo>
                    <a:pt x="2559" y="5331"/>
                  </a:lnTo>
                  <a:cubicBezTo>
                    <a:pt x="2787" y="5605"/>
                    <a:pt x="3116" y="5746"/>
                    <a:pt x="3447" y="5746"/>
                  </a:cubicBezTo>
                  <a:cubicBezTo>
                    <a:pt x="3711" y="5746"/>
                    <a:pt x="3977" y="5656"/>
                    <a:pt x="4195" y="5475"/>
                  </a:cubicBezTo>
                  <a:lnTo>
                    <a:pt x="5232" y="4605"/>
                  </a:lnTo>
                  <a:cubicBezTo>
                    <a:pt x="5725" y="4195"/>
                    <a:pt x="5786" y="3461"/>
                    <a:pt x="5376" y="2969"/>
                  </a:cubicBezTo>
                  <a:lnTo>
                    <a:pt x="3227" y="415"/>
                  </a:lnTo>
                  <a:cubicBezTo>
                    <a:pt x="2999" y="141"/>
                    <a:pt x="2670" y="0"/>
                    <a:pt x="2339"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1"/>
            <p:cNvSpPr/>
            <p:nvPr/>
          </p:nvSpPr>
          <p:spPr>
            <a:xfrm>
              <a:off x="1860275" y="2702125"/>
              <a:ext cx="138950" cy="105200"/>
            </a:xfrm>
            <a:custGeom>
              <a:avLst/>
              <a:gdLst/>
              <a:ahLst/>
              <a:cxnLst/>
              <a:rect l="l" t="t" r="r" b="b"/>
              <a:pathLst>
                <a:path w="5558" h="4208" extrusionOk="0">
                  <a:moveTo>
                    <a:pt x="190" y="0"/>
                  </a:moveTo>
                  <a:lnTo>
                    <a:pt x="190" y="0"/>
                  </a:lnTo>
                  <a:cubicBezTo>
                    <a:pt x="1" y="402"/>
                    <a:pt x="50" y="882"/>
                    <a:pt x="349" y="1234"/>
                  </a:cubicBezTo>
                  <a:lnTo>
                    <a:pt x="2490" y="3793"/>
                  </a:lnTo>
                  <a:cubicBezTo>
                    <a:pt x="2723" y="4067"/>
                    <a:pt x="3051" y="4208"/>
                    <a:pt x="3381" y="4208"/>
                  </a:cubicBezTo>
                  <a:cubicBezTo>
                    <a:pt x="3644" y="4208"/>
                    <a:pt x="3908" y="4118"/>
                    <a:pt x="4126" y="3937"/>
                  </a:cubicBezTo>
                  <a:lnTo>
                    <a:pt x="5163" y="3067"/>
                  </a:lnTo>
                  <a:cubicBezTo>
                    <a:pt x="5377" y="2879"/>
                    <a:pt x="5512" y="2637"/>
                    <a:pt x="5557" y="2378"/>
                  </a:cubicBezTo>
                  <a:lnTo>
                    <a:pt x="5557" y="2378"/>
                  </a:lnTo>
                  <a:cubicBezTo>
                    <a:pt x="5492" y="2526"/>
                    <a:pt x="5389" y="2661"/>
                    <a:pt x="5254" y="2772"/>
                  </a:cubicBezTo>
                  <a:lnTo>
                    <a:pt x="4220" y="3646"/>
                  </a:lnTo>
                  <a:cubicBezTo>
                    <a:pt x="4002" y="3827"/>
                    <a:pt x="3737" y="3916"/>
                    <a:pt x="3473" y="3916"/>
                  </a:cubicBezTo>
                  <a:cubicBezTo>
                    <a:pt x="3141" y="3916"/>
                    <a:pt x="2813" y="3776"/>
                    <a:pt x="2584" y="3502"/>
                  </a:cubicBezTo>
                  <a:lnTo>
                    <a:pt x="440" y="947"/>
                  </a:lnTo>
                  <a:cubicBezTo>
                    <a:pt x="214" y="677"/>
                    <a:pt x="132" y="328"/>
                    <a:pt x="190"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1"/>
            <p:cNvSpPr/>
            <p:nvPr/>
          </p:nvSpPr>
          <p:spPr>
            <a:xfrm>
              <a:off x="1809025" y="2554325"/>
              <a:ext cx="156050" cy="136625"/>
            </a:xfrm>
            <a:custGeom>
              <a:avLst/>
              <a:gdLst/>
              <a:ahLst/>
              <a:cxnLst/>
              <a:rect l="l" t="t" r="r" b="b"/>
              <a:pathLst>
                <a:path w="6242" h="5465" extrusionOk="0">
                  <a:moveTo>
                    <a:pt x="3072" y="0"/>
                  </a:moveTo>
                  <a:cubicBezTo>
                    <a:pt x="1530" y="0"/>
                    <a:pt x="240" y="1067"/>
                    <a:pt x="124" y="2484"/>
                  </a:cubicBezTo>
                  <a:cubicBezTo>
                    <a:pt x="1" y="3985"/>
                    <a:pt x="1239" y="5313"/>
                    <a:pt x="2896" y="5453"/>
                  </a:cubicBezTo>
                  <a:cubicBezTo>
                    <a:pt x="2988" y="5460"/>
                    <a:pt x="3079" y="5464"/>
                    <a:pt x="3169" y="5464"/>
                  </a:cubicBezTo>
                  <a:cubicBezTo>
                    <a:pt x="4708" y="5464"/>
                    <a:pt x="6002" y="4398"/>
                    <a:pt x="6119" y="2980"/>
                  </a:cubicBezTo>
                  <a:cubicBezTo>
                    <a:pt x="6242" y="1480"/>
                    <a:pt x="5003" y="151"/>
                    <a:pt x="3347" y="12"/>
                  </a:cubicBezTo>
                  <a:cubicBezTo>
                    <a:pt x="3254" y="4"/>
                    <a:pt x="3163" y="0"/>
                    <a:pt x="3072"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1"/>
            <p:cNvSpPr/>
            <p:nvPr/>
          </p:nvSpPr>
          <p:spPr>
            <a:xfrm>
              <a:off x="1822550" y="2568100"/>
              <a:ext cx="137400" cy="127500"/>
            </a:xfrm>
            <a:custGeom>
              <a:avLst/>
              <a:gdLst/>
              <a:ahLst/>
              <a:cxnLst/>
              <a:rect l="l" t="t" r="r" b="b"/>
              <a:pathLst>
                <a:path w="5496" h="5100" extrusionOk="0">
                  <a:moveTo>
                    <a:pt x="2728" y="0"/>
                  </a:moveTo>
                  <a:cubicBezTo>
                    <a:pt x="1372" y="0"/>
                    <a:pt x="228" y="1004"/>
                    <a:pt x="120" y="2331"/>
                  </a:cubicBezTo>
                  <a:cubicBezTo>
                    <a:pt x="1" y="3737"/>
                    <a:pt x="1088" y="4972"/>
                    <a:pt x="2539" y="5091"/>
                  </a:cubicBezTo>
                  <a:cubicBezTo>
                    <a:pt x="2615" y="5097"/>
                    <a:pt x="2690" y="5100"/>
                    <a:pt x="2765" y="5100"/>
                  </a:cubicBezTo>
                  <a:cubicBezTo>
                    <a:pt x="4120" y="5100"/>
                    <a:pt x="5268" y="4095"/>
                    <a:pt x="5381" y="2770"/>
                  </a:cubicBezTo>
                  <a:cubicBezTo>
                    <a:pt x="5496" y="1363"/>
                    <a:pt x="4409" y="129"/>
                    <a:pt x="2961" y="10"/>
                  </a:cubicBezTo>
                  <a:cubicBezTo>
                    <a:pt x="2883" y="3"/>
                    <a:pt x="2805" y="0"/>
                    <a:pt x="2728" y="0"/>
                  </a:cubicBezTo>
                  <a:close/>
                </a:path>
              </a:pathLst>
            </a:custGeom>
            <a:solidFill>
              <a:srgbClr val="0A0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1"/>
            <p:cNvSpPr/>
            <p:nvPr/>
          </p:nvSpPr>
          <p:spPr>
            <a:xfrm>
              <a:off x="1807600" y="2588125"/>
              <a:ext cx="139550" cy="113375"/>
            </a:xfrm>
            <a:custGeom>
              <a:avLst/>
              <a:gdLst/>
              <a:ahLst/>
              <a:cxnLst/>
              <a:rect l="l" t="t" r="r" b="b"/>
              <a:pathLst>
                <a:path w="5582" h="4535" extrusionOk="0">
                  <a:moveTo>
                    <a:pt x="570" y="0"/>
                  </a:moveTo>
                  <a:lnTo>
                    <a:pt x="570" y="0"/>
                  </a:lnTo>
                  <a:cubicBezTo>
                    <a:pt x="332" y="382"/>
                    <a:pt x="181" y="833"/>
                    <a:pt x="140" y="1321"/>
                  </a:cubicBezTo>
                  <a:cubicBezTo>
                    <a:pt x="4" y="2928"/>
                    <a:pt x="755" y="4089"/>
                    <a:pt x="2313" y="4437"/>
                  </a:cubicBezTo>
                  <a:cubicBezTo>
                    <a:pt x="2611" y="4503"/>
                    <a:pt x="2891" y="4534"/>
                    <a:pt x="3153" y="4534"/>
                  </a:cubicBezTo>
                  <a:cubicBezTo>
                    <a:pt x="4336" y="4534"/>
                    <a:pt x="5155" y="3910"/>
                    <a:pt x="5581" y="3104"/>
                  </a:cubicBezTo>
                  <a:lnTo>
                    <a:pt x="5581" y="3104"/>
                  </a:lnTo>
                  <a:cubicBezTo>
                    <a:pt x="5581" y="3105"/>
                    <a:pt x="5012" y="3852"/>
                    <a:pt x="3592" y="3852"/>
                  </a:cubicBezTo>
                  <a:cubicBezTo>
                    <a:pt x="3265" y="3852"/>
                    <a:pt x="2893" y="3813"/>
                    <a:pt x="2473" y="3715"/>
                  </a:cubicBezTo>
                  <a:cubicBezTo>
                    <a:pt x="0" y="3137"/>
                    <a:pt x="570" y="1"/>
                    <a:pt x="5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1"/>
            <p:cNvSpPr/>
            <p:nvPr/>
          </p:nvSpPr>
          <p:spPr>
            <a:xfrm>
              <a:off x="1815800" y="2663325"/>
              <a:ext cx="29850" cy="24575"/>
            </a:xfrm>
            <a:custGeom>
              <a:avLst/>
              <a:gdLst/>
              <a:ahLst/>
              <a:cxnLst/>
              <a:rect l="l" t="t" r="r" b="b"/>
              <a:pathLst>
                <a:path w="1194" h="983" extrusionOk="0">
                  <a:moveTo>
                    <a:pt x="359" y="0"/>
                  </a:moveTo>
                  <a:cubicBezTo>
                    <a:pt x="272" y="0"/>
                    <a:pt x="201" y="26"/>
                    <a:pt x="160" y="80"/>
                  </a:cubicBezTo>
                  <a:lnTo>
                    <a:pt x="0" y="293"/>
                  </a:lnTo>
                  <a:lnTo>
                    <a:pt x="927" y="982"/>
                  </a:lnTo>
                  <a:lnTo>
                    <a:pt x="1095" y="757"/>
                  </a:lnTo>
                  <a:cubicBezTo>
                    <a:pt x="1194" y="621"/>
                    <a:pt x="1066" y="359"/>
                    <a:pt x="812" y="170"/>
                  </a:cubicBezTo>
                  <a:cubicBezTo>
                    <a:pt x="657" y="59"/>
                    <a:pt x="490" y="0"/>
                    <a:pt x="359"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1"/>
            <p:cNvSpPr/>
            <p:nvPr/>
          </p:nvSpPr>
          <p:spPr>
            <a:xfrm>
              <a:off x="1813425" y="2668575"/>
              <a:ext cx="28425" cy="21000"/>
            </a:xfrm>
            <a:custGeom>
              <a:avLst/>
              <a:gdLst/>
              <a:ahLst/>
              <a:cxnLst/>
              <a:rect l="l" t="t" r="r" b="b"/>
              <a:pathLst>
                <a:path w="1137" h="840" extrusionOk="0">
                  <a:moveTo>
                    <a:pt x="298" y="0"/>
                  </a:moveTo>
                  <a:cubicBezTo>
                    <a:pt x="210" y="0"/>
                    <a:pt x="139" y="27"/>
                    <a:pt x="99" y="83"/>
                  </a:cubicBezTo>
                  <a:cubicBezTo>
                    <a:pt x="1" y="219"/>
                    <a:pt x="132" y="481"/>
                    <a:pt x="386" y="670"/>
                  </a:cubicBezTo>
                  <a:cubicBezTo>
                    <a:pt x="542" y="781"/>
                    <a:pt x="709" y="840"/>
                    <a:pt x="840" y="840"/>
                  </a:cubicBezTo>
                  <a:cubicBezTo>
                    <a:pt x="927" y="840"/>
                    <a:pt x="998" y="814"/>
                    <a:pt x="1038" y="760"/>
                  </a:cubicBezTo>
                  <a:cubicBezTo>
                    <a:pt x="1137" y="620"/>
                    <a:pt x="1010" y="358"/>
                    <a:pt x="751" y="169"/>
                  </a:cubicBezTo>
                  <a:cubicBezTo>
                    <a:pt x="595" y="59"/>
                    <a:pt x="428"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1"/>
            <p:cNvSpPr/>
            <p:nvPr/>
          </p:nvSpPr>
          <p:spPr>
            <a:xfrm>
              <a:off x="1887000" y="2576025"/>
              <a:ext cx="40350" cy="13650"/>
            </a:xfrm>
            <a:custGeom>
              <a:avLst/>
              <a:gdLst/>
              <a:ahLst/>
              <a:cxnLst/>
              <a:rect l="l" t="t" r="r" b="b"/>
              <a:pathLst>
                <a:path w="1614" h="546" extrusionOk="0">
                  <a:moveTo>
                    <a:pt x="300" y="0"/>
                  </a:moveTo>
                  <a:cubicBezTo>
                    <a:pt x="172" y="0"/>
                    <a:pt x="51" y="25"/>
                    <a:pt x="43" y="115"/>
                  </a:cubicBezTo>
                  <a:cubicBezTo>
                    <a:pt x="43" y="115"/>
                    <a:pt x="1" y="303"/>
                    <a:pt x="357" y="303"/>
                  </a:cubicBezTo>
                  <a:cubicBezTo>
                    <a:pt x="384" y="303"/>
                    <a:pt x="413" y="302"/>
                    <a:pt x="445" y="300"/>
                  </a:cubicBezTo>
                  <a:cubicBezTo>
                    <a:pt x="443" y="300"/>
                    <a:pt x="498" y="295"/>
                    <a:pt x="589" y="295"/>
                  </a:cubicBezTo>
                  <a:cubicBezTo>
                    <a:pt x="817" y="295"/>
                    <a:pt x="1271" y="326"/>
                    <a:pt x="1614" y="546"/>
                  </a:cubicBezTo>
                  <a:cubicBezTo>
                    <a:pt x="1614" y="546"/>
                    <a:pt x="1306" y="165"/>
                    <a:pt x="609" y="33"/>
                  </a:cubicBezTo>
                  <a:cubicBezTo>
                    <a:pt x="609" y="33"/>
                    <a:pt x="450" y="0"/>
                    <a:pt x="3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1"/>
            <p:cNvSpPr/>
            <p:nvPr/>
          </p:nvSpPr>
          <p:spPr>
            <a:xfrm>
              <a:off x="2028825" y="2623325"/>
              <a:ext cx="41025" cy="40250"/>
            </a:xfrm>
            <a:custGeom>
              <a:avLst/>
              <a:gdLst/>
              <a:ahLst/>
              <a:cxnLst/>
              <a:rect l="l" t="t" r="r" b="b"/>
              <a:pathLst>
                <a:path w="1641" h="1610" extrusionOk="0">
                  <a:moveTo>
                    <a:pt x="732" y="0"/>
                  </a:moveTo>
                  <a:cubicBezTo>
                    <a:pt x="631" y="0"/>
                    <a:pt x="529" y="24"/>
                    <a:pt x="435" y="73"/>
                  </a:cubicBezTo>
                  <a:cubicBezTo>
                    <a:pt x="115" y="241"/>
                    <a:pt x="0" y="634"/>
                    <a:pt x="168" y="958"/>
                  </a:cubicBezTo>
                  <a:lnTo>
                    <a:pt x="320" y="1258"/>
                  </a:lnTo>
                  <a:cubicBezTo>
                    <a:pt x="441" y="1482"/>
                    <a:pt x="670" y="1609"/>
                    <a:pt x="905" y="1609"/>
                  </a:cubicBezTo>
                  <a:cubicBezTo>
                    <a:pt x="1005" y="1609"/>
                    <a:pt x="1107" y="1586"/>
                    <a:pt x="1202" y="1537"/>
                  </a:cubicBezTo>
                  <a:cubicBezTo>
                    <a:pt x="1521" y="1368"/>
                    <a:pt x="1640" y="975"/>
                    <a:pt x="1468" y="651"/>
                  </a:cubicBezTo>
                  <a:lnTo>
                    <a:pt x="1316" y="356"/>
                  </a:lnTo>
                  <a:cubicBezTo>
                    <a:pt x="1199" y="129"/>
                    <a:pt x="968" y="0"/>
                    <a:pt x="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1"/>
            <p:cNvSpPr/>
            <p:nvPr/>
          </p:nvSpPr>
          <p:spPr>
            <a:xfrm>
              <a:off x="2056500" y="2631075"/>
              <a:ext cx="27300" cy="16925"/>
            </a:xfrm>
            <a:custGeom>
              <a:avLst/>
              <a:gdLst/>
              <a:ahLst/>
              <a:cxnLst/>
              <a:rect l="l" t="t" r="r" b="b"/>
              <a:pathLst>
                <a:path w="1092" h="677" extrusionOk="0">
                  <a:moveTo>
                    <a:pt x="847" y="0"/>
                  </a:moveTo>
                  <a:cubicBezTo>
                    <a:pt x="819" y="0"/>
                    <a:pt x="791" y="6"/>
                    <a:pt x="763" y="17"/>
                  </a:cubicBezTo>
                  <a:lnTo>
                    <a:pt x="164" y="259"/>
                  </a:lnTo>
                  <a:cubicBezTo>
                    <a:pt x="50" y="304"/>
                    <a:pt x="0" y="427"/>
                    <a:pt x="45" y="542"/>
                  </a:cubicBezTo>
                  <a:cubicBezTo>
                    <a:pt x="80" y="626"/>
                    <a:pt x="159" y="677"/>
                    <a:pt x="245" y="677"/>
                  </a:cubicBezTo>
                  <a:cubicBezTo>
                    <a:pt x="272" y="677"/>
                    <a:pt x="301" y="672"/>
                    <a:pt x="328" y="661"/>
                  </a:cubicBezTo>
                  <a:lnTo>
                    <a:pt x="927" y="419"/>
                  </a:lnTo>
                  <a:cubicBezTo>
                    <a:pt x="1038" y="370"/>
                    <a:pt x="1091" y="251"/>
                    <a:pt x="1046" y="136"/>
                  </a:cubicBezTo>
                  <a:cubicBezTo>
                    <a:pt x="1009" y="50"/>
                    <a:pt x="930" y="0"/>
                    <a:pt x="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1"/>
            <p:cNvSpPr/>
            <p:nvPr/>
          </p:nvSpPr>
          <p:spPr>
            <a:xfrm>
              <a:off x="2053625" y="2616750"/>
              <a:ext cx="28325" cy="20950"/>
            </a:xfrm>
            <a:custGeom>
              <a:avLst/>
              <a:gdLst/>
              <a:ahLst/>
              <a:cxnLst/>
              <a:rect l="l" t="t" r="r" b="b"/>
              <a:pathLst>
                <a:path w="1133" h="838" extrusionOk="0">
                  <a:moveTo>
                    <a:pt x="892" y="0"/>
                  </a:moveTo>
                  <a:cubicBezTo>
                    <a:pt x="845" y="0"/>
                    <a:pt x="795" y="15"/>
                    <a:pt x="751" y="45"/>
                  </a:cubicBezTo>
                  <a:lnTo>
                    <a:pt x="148" y="434"/>
                  </a:lnTo>
                  <a:cubicBezTo>
                    <a:pt x="42" y="504"/>
                    <a:pt x="1" y="643"/>
                    <a:pt x="66" y="746"/>
                  </a:cubicBezTo>
                  <a:cubicBezTo>
                    <a:pt x="108" y="805"/>
                    <a:pt x="175" y="838"/>
                    <a:pt x="246" y="838"/>
                  </a:cubicBezTo>
                  <a:cubicBezTo>
                    <a:pt x="292" y="838"/>
                    <a:pt x="341" y="824"/>
                    <a:pt x="386" y="795"/>
                  </a:cubicBezTo>
                  <a:lnTo>
                    <a:pt x="985" y="405"/>
                  </a:lnTo>
                  <a:cubicBezTo>
                    <a:pt x="1091" y="336"/>
                    <a:pt x="1132" y="196"/>
                    <a:pt x="1067" y="94"/>
                  </a:cubicBezTo>
                  <a:cubicBezTo>
                    <a:pt x="1027" y="32"/>
                    <a:pt x="962" y="0"/>
                    <a:pt x="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1"/>
            <p:cNvSpPr/>
            <p:nvPr/>
          </p:nvSpPr>
          <p:spPr>
            <a:xfrm>
              <a:off x="2044800" y="2607200"/>
              <a:ext cx="23300" cy="25750"/>
            </a:xfrm>
            <a:custGeom>
              <a:avLst/>
              <a:gdLst/>
              <a:ahLst/>
              <a:cxnLst/>
              <a:rect l="l" t="t" r="r" b="b"/>
              <a:pathLst>
                <a:path w="932" h="1030" extrusionOk="0">
                  <a:moveTo>
                    <a:pt x="697" y="0"/>
                  </a:moveTo>
                  <a:cubicBezTo>
                    <a:pt x="626" y="0"/>
                    <a:pt x="552" y="36"/>
                    <a:pt x="501" y="103"/>
                  </a:cubicBezTo>
                  <a:lnTo>
                    <a:pt x="79" y="673"/>
                  </a:lnTo>
                  <a:cubicBezTo>
                    <a:pt x="1" y="775"/>
                    <a:pt x="9" y="919"/>
                    <a:pt x="107" y="988"/>
                  </a:cubicBezTo>
                  <a:cubicBezTo>
                    <a:pt x="145" y="1016"/>
                    <a:pt x="188" y="1029"/>
                    <a:pt x="231" y="1029"/>
                  </a:cubicBezTo>
                  <a:cubicBezTo>
                    <a:pt x="302" y="1029"/>
                    <a:pt x="373" y="993"/>
                    <a:pt x="419" y="927"/>
                  </a:cubicBezTo>
                  <a:lnTo>
                    <a:pt x="850" y="357"/>
                  </a:lnTo>
                  <a:cubicBezTo>
                    <a:pt x="932" y="254"/>
                    <a:pt x="919" y="111"/>
                    <a:pt x="821" y="41"/>
                  </a:cubicBezTo>
                  <a:cubicBezTo>
                    <a:pt x="784" y="13"/>
                    <a:pt x="741" y="0"/>
                    <a:pt x="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1"/>
            <p:cNvSpPr/>
            <p:nvPr/>
          </p:nvSpPr>
          <p:spPr>
            <a:xfrm>
              <a:off x="2035475" y="2612675"/>
              <a:ext cx="13350" cy="25725"/>
            </a:xfrm>
            <a:custGeom>
              <a:avLst/>
              <a:gdLst/>
              <a:ahLst/>
              <a:cxnLst/>
              <a:rect l="l" t="t" r="r" b="b"/>
              <a:pathLst>
                <a:path w="534" h="1029" extrusionOk="0">
                  <a:moveTo>
                    <a:pt x="298" y="0"/>
                  </a:moveTo>
                  <a:cubicBezTo>
                    <a:pt x="192" y="0"/>
                    <a:pt x="102" y="78"/>
                    <a:pt x="87" y="179"/>
                  </a:cubicBezTo>
                  <a:lnTo>
                    <a:pt x="13" y="794"/>
                  </a:lnTo>
                  <a:cubicBezTo>
                    <a:pt x="1" y="909"/>
                    <a:pt x="87" y="1011"/>
                    <a:pt x="206" y="1028"/>
                  </a:cubicBezTo>
                  <a:cubicBezTo>
                    <a:pt x="213" y="1028"/>
                    <a:pt x="221" y="1029"/>
                    <a:pt x="229" y="1029"/>
                  </a:cubicBezTo>
                  <a:cubicBezTo>
                    <a:pt x="335" y="1029"/>
                    <a:pt x="432" y="951"/>
                    <a:pt x="444" y="847"/>
                  </a:cubicBezTo>
                  <a:lnTo>
                    <a:pt x="517" y="232"/>
                  </a:lnTo>
                  <a:cubicBezTo>
                    <a:pt x="534" y="117"/>
                    <a:pt x="444" y="15"/>
                    <a:pt x="329" y="3"/>
                  </a:cubicBezTo>
                  <a:cubicBezTo>
                    <a:pt x="319" y="1"/>
                    <a:pt x="308"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1"/>
            <p:cNvSpPr/>
            <p:nvPr/>
          </p:nvSpPr>
          <p:spPr>
            <a:xfrm>
              <a:off x="2052200" y="2645725"/>
              <a:ext cx="26050" cy="11425"/>
            </a:xfrm>
            <a:custGeom>
              <a:avLst/>
              <a:gdLst/>
              <a:ahLst/>
              <a:cxnLst/>
              <a:rect l="l" t="t" r="r" b="b"/>
              <a:pathLst>
                <a:path w="1042" h="457" extrusionOk="0">
                  <a:moveTo>
                    <a:pt x="214" y="1"/>
                  </a:moveTo>
                  <a:cubicBezTo>
                    <a:pt x="107" y="1"/>
                    <a:pt x="12" y="90"/>
                    <a:pt x="8" y="206"/>
                  </a:cubicBezTo>
                  <a:cubicBezTo>
                    <a:pt x="0" y="325"/>
                    <a:pt x="90" y="427"/>
                    <a:pt x="201" y="431"/>
                  </a:cubicBezTo>
                  <a:lnTo>
                    <a:pt x="820" y="456"/>
                  </a:lnTo>
                  <a:cubicBezTo>
                    <a:pt x="825" y="456"/>
                    <a:pt x="830" y="457"/>
                    <a:pt x="834" y="457"/>
                  </a:cubicBezTo>
                  <a:cubicBezTo>
                    <a:pt x="943" y="457"/>
                    <a:pt x="1030" y="365"/>
                    <a:pt x="1038" y="251"/>
                  </a:cubicBezTo>
                  <a:cubicBezTo>
                    <a:pt x="1042" y="136"/>
                    <a:pt x="956" y="34"/>
                    <a:pt x="841" y="25"/>
                  </a:cubicBezTo>
                  <a:lnTo>
                    <a:pt x="222" y="1"/>
                  </a:lnTo>
                  <a:cubicBezTo>
                    <a:pt x="219" y="1"/>
                    <a:pt x="217"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1"/>
            <p:cNvSpPr/>
            <p:nvPr/>
          </p:nvSpPr>
          <p:spPr>
            <a:xfrm>
              <a:off x="2058025" y="2608425"/>
              <a:ext cx="10075" cy="18775"/>
            </a:xfrm>
            <a:custGeom>
              <a:avLst/>
              <a:gdLst/>
              <a:ahLst/>
              <a:cxnLst/>
              <a:rect l="l" t="t" r="r" b="b"/>
              <a:pathLst>
                <a:path w="403" h="751" extrusionOk="0">
                  <a:moveTo>
                    <a:pt x="300" y="0"/>
                  </a:moveTo>
                  <a:lnTo>
                    <a:pt x="300" y="0"/>
                  </a:lnTo>
                  <a:cubicBezTo>
                    <a:pt x="337" y="74"/>
                    <a:pt x="317" y="144"/>
                    <a:pt x="271" y="242"/>
                  </a:cubicBezTo>
                  <a:lnTo>
                    <a:pt x="1" y="751"/>
                  </a:lnTo>
                  <a:lnTo>
                    <a:pt x="329" y="312"/>
                  </a:lnTo>
                  <a:cubicBezTo>
                    <a:pt x="403" y="209"/>
                    <a:pt x="394" y="74"/>
                    <a:pt x="300"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1"/>
            <p:cNvSpPr/>
            <p:nvPr/>
          </p:nvSpPr>
          <p:spPr>
            <a:xfrm>
              <a:off x="2045025" y="2613025"/>
              <a:ext cx="5000" cy="9475"/>
            </a:xfrm>
            <a:custGeom>
              <a:avLst/>
              <a:gdLst/>
              <a:ahLst/>
              <a:cxnLst/>
              <a:rect l="l" t="t" r="r" b="b"/>
              <a:pathLst>
                <a:path w="200" h="379" extrusionOk="0">
                  <a:moveTo>
                    <a:pt x="0" y="1"/>
                  </a:moveTo>
                  <a:cubicBezTo>
                    <a:pt x="7" y="3"/>
                    <a:pt x="13" y="6"/>
                    <a:pt x="19" y="9"/>
                  </a:cubicBezTo>
                  <a:lnTo>
                    <a:pt x="19" y="9"/>
                  </a:lnTo>
                  <a:cubicBezTo>
                    <a:pt x="13" y="6"/>
                    <a:pt x="7" y="3"/>
                    <a:pt x="0" y="1"/>
                  </a:cubicBezTo>
                  <a:close/>
                  <a:moveTo>
                    <a:pt x="19" y="9"/>
                  </a:moveTo>
                  <a:cubicBezTo>
                    <a:pt x="61" y="35"/>
                    <a:pt x="74" y="101"/>
                    <a:pt x="78" y="144"/>
                  </a:cubicBezTo>
                  <a:lnTo>
                    <a:pt x="115" y="378"/>
                  </a:lnTo>
                  <a:cubicBezTo>
                    <a:pt x="119" y="311"/>
                    <a:pt x="200" y="97"/>
                    <a:pt x="19" y="9"/>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1"/>
            <p:cNvSpPr/>
            <p:nvPr/>
          </p:nvSpPr>
          <p:spPr>
            <a:xfrm>
              <a:off x="2037625" y="2647575"/>
              <a:ext cx="40625" cy="16075"/>
            </a:xfrm>
            <a:custGeom>
              <a:avLst/>
              <a:gdLst/>
              <a:ahLst/>
              <a:cxnLst/>
              <a:rect l="l" t="t" r="r" b="b"/>
              <a:pathLst>
                <a:path w="1625" h="643" extrusionOk="0">
                  <a:moveTo>
                    <a:pt x="1543" y="1"/>
                  </a:moveTo>
                  <a:lnTo>
                    <a:pt x="1543" y="1"/>
                  </a:lnTo>
                  <a:cubicBezTo>
                    <a:pt x="1559" y="34"/>
                    <a:pt x="1563" y="70"/>
                    <a:pt x="1563" y="107"/>
                  </a:cubicBezTo>
                  <a:cubicBezTo>
                    <a:pt x="1559" y="220"/>
                    <a:pt x="1465" y="312"/>
                    <a:pt x="1357" y="312"/>
                  </a:cubicBezTo>
                  <a:cubicBezTo>
                    <a:pt x="1355" y="312"/>
                    <a:pt x="1352" y="312"/>
                    <a:pt x="1350" y="312"/>
                  </a:cubicBezTo>
                  <a:lnTo>
                    <a:pt x="1022" y="296"/>
                  </a:lnTo>
                  <a:cubicBezTo>
                    <a:pt x="964" y="378"/>
                    <a:pt x="887" y="444"/>
                    <a:pt x="796" y="497"/>
                  </a:cubicBezTo>
                  <a:cubicBezTo>
                    <a:pt x="701" y="547"/>
                    <a:pt x="598" y="571"/>
                    <a:pt x="498" y="571"/>
                  </a:cubicBezTo>
                  <a:cubicBezTo>
                    <a:pt x="309" y="571"/>
                    <a:pt x="126" y="488"/>
                    <a:pt x="1" y="341"/>
                  </a:cubicBezTo>
                  <a:lnTo>
                    <a:pt x="1" y="341"/>
                  </a:lnTo>
                  <a:cubicBezTo>
                    <a:pt x="126" y="533"/>
                    <a:pt x="337" y="642"/>
                    <a:pt x="551" y="642"/>
                  </a:cubicBezTo>
                  <a:cubicBezTo>
                    <a:pt x="653" y="642"/>
                    <a:pt x="755" y="618"/>
                    <a:pt x="850" y="567"/>
                  </a:cubicBezTo>
                  <a:cubicBezTo>
                    <a:pt x="944" y="517"/>
                    <a:pt x="1022" y="448"/>
                    <a:pt x="1075" y="370"/>
                  </a:cubicBezTo>
                  <a:lnTo>
                    <a:pt x="1403" y="382"/>
                  </a:lnTo>
                  <a:cubicBezTo>
                    <a:pt x="1406" y="382"/>
                    <a:pt x="1408" y="382"/>
                    <a:pt x="1411" y="382"/>
                  </a:cubicBezTo>
                  <a:cubicBezTo>
                    <a:pt x="1522" y="382"/>
                    <a:pt x="1617" y="293"/>
                    <a:pt x="1621" y="177"/>
                  </a:cubicBezTo>
                  <a:cubicBezTo>
                    <a:pt x="1625" y="107"/>
                    <a:pt x="1596" y="38"/>
                    <a:pt x="154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1"/>
            <p:cNvSpPr/>
            <p:nvPr/>
          </p:nvSpPr>
          <p:spPr>
            <a:xfrm>
              <a:off x="2063775" y="2617950"/>
              <a:ext cx="18075" cy="18175"/>
            </a:xfrm>
            <a:custGeom>
              <a:avLst/>
              <a:gdLst/>
              <a:ahLst/>
              <a:cxnLst/>
              <a:rect l="l" t="t" r="r" b="b"/>
              <a:pathLst>
                <a:path w="723" h="727" extrusionOk="0">
                  <a:moveTo>
                    <a:pt x="616" y="1"/>
                  </a:moveTo>
                  <a:cubicBezTo>
                    <a:pt x="657" y="99"/>
                    <a:pt x="616" y="185"/>
                    <a:pt x="517" y="284"/>
                  </a:cubicBezTo>
                  <a:lnTo>
                    <a:pt x="0" y="726"/>
                  </a:lnTo>
                  <a:lnTo>
                    <a:pt x="575" y="357"/>
                  </a:lnTo>
                  <a:cubicBezTo>
                    <a:pt x="685" y="288"/>
                    <a:pt x="722" y="148"/>
                    <a:pt x="657" y="46"/>
                  </a:cubicBezTo>
                  <a:cubicBezTo>
                    <a:pt x="644" y="25"/>
                    <a:pt x="632" y="9"/>
                    <a:pt x="61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1"/>
            <p:cNvSpPr/>
            <p:nvPr/>
          </p:nvSpPr>
          <p:spPr>
            <a:xfrm>
              <a:off x="2067975" y="2632300"/>
              <a:ext cx="15825" cy="13875"/>
            </a:xfrm>
            <a:custGeom>
              <a:avLst/>
              <a:gdLst/>
              <a:ahLst/>
              <a:cxnLst/>
              <a:rect l="l" t="t" r="r" b="b"/>
              <a:pathLst>
                <a:path w="633" h="555" extrusionOk="0">
                  <a:moveTo>
                    <a:pt x="525" y="1"/>
                  </a:moveTo>
                  <a:cubicBezTo>
                    <a:pt x="525" y="5"/>
                    <a:pt x="530" y="5"/>
                    <a:pt x="530" y="9"/>
                  </a:cubicBezTo>
                  <a:cubicBezTo>
                    <a:pt x="575" y="124"/>
                    <a:pt x="517" y="222"/>
                    <a:pt x="411" y="292"/>
                  </a:cubicBezTo>
                  <a:lnTo>
                    <a:pt x="1" y="554"/>
                  </a:lnTo>
                  <a:lnTo>
                    <a:pt x="1" y="554"/>
                  </a:lnTo>
                  <a:lnTo>
                    <a:pt x="156" y="493"/>
                  </a:lnTo>
                  <a:lnTo>
                    <a:pt x="468" y="366"/>
                  </a:lnTo>
                  <a:cubicBezTo>
                    <a:pt x="575" y="316"/>
                    <a:pt x="632" y="193"/>
                    <a:pt x="587" y="83"/>
                  </a:cubicBezTo>
                  <a:cubicBezTo>
                    <a:pt x="571" y="50"/>
                    <a:pt x="550" y="21"/>
                    <a:pt x="52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1"/>
            <p:cNvSpPr/>
            <p:nvPr/>
          </p:nvSpPr>
          <p:spPr>
            <a:xfrm>
              <a:off x="1978800" y="2639075"/>
              <a:ext cx="58750" cy="49250"/>
            </a:xfrm>
            <a:custGeom>
              <a:avLst/>
              <a:gdLst/>
              <a:ahLst/>
              <a:cxnLst/>
              <a:rect l="l" t="t" r="r" b="b"/>
              <a:pathLst>
                <a:path w="2350" h="1970" extrusionOk="0">
                  <a:moveTo>
                    <a:pt x="1763" y="0"/>
                  </a:moveTo>
                  <a:lnTo>
                    <a:pt x="1763" y="0"/>
                  </a:lnTo>
                  <a:cubicBezTo>
                    <a:pt x="1191" y="313"/>
                    <a:pt x="688" y="374"/>
                    <a:pt x="383" y="374"/>
                  </a:cubicBezTo>
                  <a:cubicBezTo>
                    <a:pt x="188" y="374"/>
                    <a:pt x="74" y="349"/>
                    <a:pt x="74" y="349"/>
                  </a:cubicBezTo>
                  <a:lnTo>
                    <a:pt x="0" y="1841"/>
                  </a:lnTo>
                  <a:cubicBezTo>
                    <a:pt x="108" y="1932"/>
                    <a:pt x="249" y="1970"/>
                    <a:pt x="410" y="1970"/>
                  </a:cubicBezTo>
                  <a:cubicBezTo>
                    <a:pt x="1168" y="1970"/>
                    <a:pt x="2350" y="1132"/>
                    <a:pt x="2350" y="1132"/>
                  </a:cubicBezTo>
                  <a:lnTo>
                    <a:pt x="2083" y="718"/>
                  </a:lnTo>
                  <a:cubicBezTo>
                    <a:pt x="1706" y="82"/>
                    <a:pt x="1763" y="0"/>
                    <a:pt x="17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1"/>
            <p:cNvSpPr/>
            <p:nvPr/>
          </p:nvSpPr>
          <p:spPr>
            <a:xfrm>
              <a:off x="1978800" y="2661925"/>
              <a:ext cx="58750" cy="26550"/>
            </a:xfrm>
            <a:custGeom>
              <a:avLst/>
              <a:gdLst/>
              <a:ahLst/>
              <a:cxnLst/>
              <a:rect l="l" t="t" r="r" b="b"/>
              <a:pathLst>
                <a:path w="2350" h="1062" extrusionOk="0">
                  <a:moveTo>
                    <a:pt x="2206" y="1"/>
                  </a:moveTo>
                  <a:cubicBezTo>
                    <a:pt x="1965" y="162"/>
                    <a:pt x="976" y="801"/>
                    <a:pt x="317" y="801"/>
                  </a:cubicBezTo>
                  <a:cubicBezTo>
                    <a:pt x="204" y="801"/>
                    <a:pt x="101" y="782"/>
                    <a:pt x="12" y="739"/>
                  </a:cubicBezTo>
                  <a:lnTo>
                    <a:pt x="0" y="932"/>
                  </a:lnTo>
                  <a:cubicBezTo>
                    <a:pt x="108" y="1024"/>
                    <a:pt x="251" y="1062"/>
                    <a:pt x="413" y="1062"/>
                  </a:cubicBezTo>
                  <a:cubicBezTo>
                    <a:pt x="1172" y="1062"/>
                    <a:pt x="2350" y="226"/>
                    <a:pt x="2350" y="226"/>
                  </a:cubicBezTo>
                  <a:lnTo>
                    <a:pt x="2206" y="1"/>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1"/>
            <p:cNvSpPr/>
            <p:nvPr/>
          </p:nvSpPr>
          <p:spPr>
            <a:xfrm>
              <a:off x="2022450" y="2639175"/>
              <a:ext cx="350" cy="750"/>
            </a:xfrm>
            <a:custGeom>
              <a:avLst/>
              <a:gdLst/>
              <a:ahLst/>
              <a:cxnLst/>
              <a:rect l="l" t="t" r="r" b="b"/>
              <a:pathLst>
                <a:path w="14" h="30" extrusionOk="0">
                  <a:moveTo>
                    <a:pt x="13" y="0"/>
                  </a:moveTo>
                  <a:lnTo>
                    <a:pt x="13" y="0"/>
                  </a:lnTo>
                  <a:cubicBezTo>
                    <a:pt x="13" y="1"/>
                    <a:pt x="9" y="9"/>
                    <a:pt x="1" y="9"/>
                  </a:cubicBezTo>
                  <a:cubicBezTo>
                    <a:pt x="7" y="11"/>
                    <a:pt x="10" y="16"/>
                    <a:pt x="12" y="21"/>
                  </a:cubicBezTo>
                  <a:lnTo>
                    <a:pt x="12" y="21"/>
                  </a:lnTo>
                  <a:cubicBezTo>
                    <a:pt x="10" y="7"/>
                    <a:pt x="13" y="1"/>
                    <a:pt x="13" y="0"/>
                  </a:cubicBezTo>
                  <a:close/>
                  <a:moveTo>
                    <a:pt x="12" y="21"/>
                  </a:moveTo>
                  <a:cubicBezTo>
                    <a:pt x="12" y="24"/>
                    <a:pt x="13" y="26"/>
                    <a:pt x="13" y="29"/>
                  </a:cubicBezTo>
                  <a:cubicBezTo>
                    <a:pt x="13" y="27"/>
                    <a:pt x="13" y="24"/>
                    <a:pt x="12"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1"/>
            <p:cNvSpPr/>
            <p:nvPr/>
          </p:nvSpPr>
          <p:spPr>
            <a:xfrm>
              <a:off x="2021850" y="2634975"/>
              <a:ext cx="25125" cy="33525"/>
            </a:xfrm>
            <a:custGeom>
              <a:avLst/>
              <a:gdLst/>
              <a:ahLst/>
              <a:cxnLst/>
              <a:rect l="l" t="t" r="r" b="b"/>
              <a:pathLst>
                <a:path w="1005" h="1341" extrusionOk="0">
                  <a:moveTo>
                    <a:pt x="243" y="0"/>
                  </a:moveTo>
                  <a:cubicBezTo>
                    <a:pt x="209" y="0"/>
                    <a:pt x="175" y="8"/>
                    <a:pt x="144" y="25"/>
                  </a:cubicBezTo>
                  <a:cubicBezTo>
                    <a:pt x="33" y="86"/>
                    <a:pt x="0" y="242"/>
                    <a:pt x="74" y="369"/>
                  </a:cubicBezTo>
                  <a:lnTo>
                    <a:pt x="533" y="1194"/>
                  </a:lnTo>
                  <a:cubicBezTo>
                    <a:pt x="587" y="1288"/>
                    <a:pt x="678" y="1340"/>
                    <a:pt x="765" y="1340"/>
                  </a:cubicBezTo>
                  <a:cubicBezTo>
                    <a:pt x="799" y="1340"/>
                    <a:pt x="832" y="1333"/>
                    <a:pt x="861" y="1317"/>
                  </a:cubicBezTo>
                  <a:cubicBezTo>
                    <a:pt x="976" y="1255"/>
                    <a:pt x="1005" y="1103"/>
                    <a:pt x="935" y="976"/>
                  </a:cubicBezTo>
                  <a:lnTo>
                    <a:pt x="472" y="148"/>
                  </a:lnTo>
                  <a:cubicBezTo>
                    <a:pt x="421" y="56"/>
                    <a:pt x="332" y="0"/>
                    <a:pt x="243"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1"/>
            <p:cNvSpPr/>
            <p:nvPr/>
          </p:nvSpPr>
          <p:spPr>
            <a:xfrm>
              <a:off x="2025950" y="2635150"/>
              <a:ext cx="21025" cy="33400"/>
            </a:xfrm>
            <a:custGeom>
              <a:avLst/>
              <a:gdLst/>
              <a:ahLst/>
              <a:cxnLst/>
              <a:rect l="l" t="t" r="r" b="b"/>
              <a:pathLst>
                <a:path w="841" h="1336" extrusionOk="0">
                  <a:moveTo>
                    <a:pt x="76" y="0"/>
                  </a:moveTo>
                  <a:cubicBezTo>
                    <a:pt x="50" y="0"/>
                    <a:pt x="24" y="5"/>
                    <a:pt x="0" y="14"/>
                  </a:cubicBezTo>
                  <a:cubicBezTo>
                    <a:pt x="66" y="34"/>
                    <a:pt x="136" y="79"/>
                    <a:pt x="177" y="153"/>
                  </a:cubicBezTo>
                  <a:lnTo>
                    <a:pt x="636" y="977"/>
                  </a:lnTo>
                  <a:cubicBezTo>
                    <a:pt x="710" y="1105"/>
                    <a:pt x="677" y="1260"/>
                    <a:pt x="566" y="1322"/>
                  </a:cubicBezTo>
                  <a:cubicBezTo>
                    <a:pt x="558" y="1322"/>
                    <a:pt x="550" y="1326"/>
                    <a:pt x="538" y="1326"/>
                  </a:cubicBezTo>
                  <a:cubicBezTo>
                    <a:pt x="560" y="1332"/>
                    <a:pt x="582" y="1336"/>
                    <a:pt x="603" y="1336"/>
                  </a:cubicBezTo>
                  <a:cubicBezTo>
                    <a:pt x="637" y="1336"/>
                    <a:pt x="670" y="1327"/>
                    <a:pt x="697" y="1310"/>
                  </a:cubicBezTo>
                  <a:cubicBezTo>
                    <a:pt x="812" y="1248"/>
                    <a:pt x="841" y="1096"/>
                    <a:pt x="771" y="969"/>
                  </a:cubicBezTo>
                  <a:lnTo>
                    <a:pt x="308" y="141"/>
                  </a:lnTo>
                  <a:cubicBezTo>
                    <a:pt x="257" y="52"/>
                    <a:pt x="165" y="0"/>
                    <a:pt x="76"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1"/>
            <p:cNvSpPr/>
            <p:nvPr/>
          </p:nvSpPr>
          <p:spPr>
            <a:xfrm>
              <a:off x="1871050" y="2639950"/>
              <a:ext cx="174400" cy="172900"/>
            </a:xfrm>
            <a:custGeom>
              <a:avLst/>
              <a:gdLst/>
              <a:ahLst/>
              <a:cxnLst/>
              <a:rect l="l" t="t" r="r" b="b"/>
              <a:pathLst>
                <a:path w="6976" h="6916" extrusionOk="0">
                  <a:moveTo>
                    <a:pt x="3363" y="0"/>
                  </a:moveTo>
                  <a:cubicBezTo>
                    <a:pt x="3277" y="0"/>
                    <a:pt x="3169" y="15"/>
                    <a:pt x="3043" y="60"/>
                  </a:cubicBezTo>
                  <a:cubicBezTo>
                    <a:pt x="2703" y="183"/>
                    <a:pt x="1444" y="642"/>
                    <a:pt x="1444" y="642"/>
                  </a:cubicBezTo>
                  <a:cubicBezTo>
                    <a:pt x="1444" y="642"/>
                    <a:pt x="1054" y="769"/>
                    <a:pt x="825" y="1212"/>
                  </a:cubicBezTo>
                  <a:cubicBezTo>
                    <a:pt x="595" y="1659"/>
                    <a:pt x="132" y="2426"/>
                    <a:pt x="132" y="2426"/>
                  </a:cubicBezTo>
                  <a:cubicBezTo>
                    <a:pt x="132" y="2426"/>
                    <a:pt x="0" y="2651"/>
                    <a:pt x="189" y="2889"/>
                  </a:cubicBezTo>
                  <a:cubicBezTo>
                    <a:pt x="378" y="3123"/>
                    <a:pt x="2051" y="4984"/>
                    <a:pt x="2051" y="4984"/>
                  </a:cubicBezTo>
                  <a:cubicBezTo>
                    <a:pt x="2051" y="4984"/>
                    <a:pt x="2354" y="5235"/>
                    <a:pt x="2321" y="5505"/>
                  </a:cubicBezTo>
                  <a:cubicBezTo>
                    <a:pt x="2299" y="5751"/>
                    <a:pt x="2497" y="5764"/>
                    <a:pt x="2539" y="5764"/>
                  </a:cubicBezTo>
                  <a:cubicBezTo>
                    <a:pt x="2544" y="5764"/>
                    <a:pt x="2547" y="5763"/>
                    <a:pt x="2547" y="5763"/>
                  </a:cubicBezTo>
                  <a:cubicBezTo>
                    <a:pt x="2547" y="5763"/>
                    <a:pt x="2557" y="5761"/>
                    <a:pt x="2574" y="5761"/>
                  </a:cubicBezTo>
                  <a:cubicBezTo>
                    <a:pt x="2627" y="5761"/>
                    <a:pt x="2739" y="5783"/>
                    <a:pt x="2752" y="5964"/>
                  </a:cubicBezTo>
                  <a:cubicBezTo>
                    <a:pt x="2765" y="6151"/>
                    <a:pt x="3308" y="6916"/>
                    <a:pt x="3828" y="6916"/>
                  </a:cubicBezTo>
                  <a:cubicBezTo>
                    <a:pt x="3971" y="6916"/>
                    <a:pt x="4112" y="6858"/>
                    <a:pt x="4240" y="6715"/>
                  </a:cubicBezTo>
                  <a:cubicBezTo>
                    <a:pt x="4835" y="6051"/>
                    <a:pt x="6631" y="4205"/>
                    <a:pt x="6631" y="4205"/>
                  </a:cubicBezTo>
                  <a:cubicBezTo>
                    <a:pt x="6631" y="4205"/>
                    <a:pt x="6975" y="3865"/>
                    <a:pt x="6578" y="3484"/>
                  </a:cubicBezTo>
                  <a:cubicBezTo>
                    <a:pt x="6176" y="3098"/>
                    <a:pt x="6098" y="3381"/>
                    <a:pt x="6065" y="2918"/>
                  </a:cubicBezTo>
                  <a:cubicBezTo>
                    <a:pt x="6065" y="2918"/>
                    <a:pt x="6057" y="2672"/>
                    <a:pt x="5881" y="2635"/>
                  </a:cubicBezTo>
                  <a:cubicBezTo>
                    <a:pt x="5700" y="2606"/>
                    <a:pt x="5778" y="2483"/>
                    <a:pt x="5778" y="2483"/>
                  </a:cubicBezTo>
                  <a:cubicBezTo>
                    <a:pt x="5778" y="2483"/>
                    <a:pt x="5889" y="2344"/>
                    <a:pt x="5778" y="2217"/>
                  </a:cubicBezTo>
                  <a:cubicBezTo>
                    <a:pt x="5663" y="2094"/>
                    <a:pt x="5885" y="1843"/>
                    <a:pt x="5434" y="1802"/>
                  </a:cubicBezTo>
                  <a:lnTo>
                    <a:pt x="3597" y="43"/>
                  </a:lnTo>
                  <a:cubicBezTo>
                    <a:pt x="3597" y="43"/>
                    <a:pt x="3513" y="0"/>
                    <a:pt x="3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1"/>
            <p:cNvSpPr/>
            <p:nvPr/>
          </p:nvSpPr>
          <p:spPr>
            <a:xfrm>
              <a:off x="1871675" y="2639900"/>
              <a:ext cx="146500" cy="70025"/>
            </a:xfrm>
            <a:custGeom>
              <a:avLst/>
              <a:gdLst/>
              <a:ahLst/>
              <a:cxnLst/>
              <a:rect l="l" t="t" r="r" b="b"/>
              <a:pathLst>
                <a:path w="5860" h="2801" extrusionOk="0">
                  <a:moveTo>
                    <a:pt x="3333" y="1"/>
                  </a:moveTo>
                  <a:cubicBezTo>
                    <a:pt x="3247" y="1"/>
                    <a:pt x="3140" y="15"/>
                    <a:pt x="3014" y="62"/>
                  </a:cubicBezTo>
                  <a:cubicBezTo>
                    <a:pt x="2670" y="185"/>
                    <a:pt x="1415" y="644"/>
                    <a:pt x="1415" y="644"/>
                  </a:cubicBezTo>
                  <a:cubicBezTo>
                    <a:pt x="1415" y="644"/>
                    <a:pt x="1025" y="767"/>
                    <a:pt x="796" y="1214"/>
                  </a:cubicBezTo>
                  <a:cubicBezTo>
                    <a:pt x="566" y="1653"/>
                    <a:pt x="103" y="2428"/>
                    <a:pt x="103" y="2428"/>
                  </a:cubicBezTo>
                  <a:cubicBezTo>
                    <a:pt x="103" y="2428"/>
                    <a:pt x="0" y="2600"/>
                    <a:pt x="103" y="2801"/>
                  </a:cubicBezTo>
                  <a:lnTo>
                    <a:pt x="123" y="2760"/>
                  </a:lnTo>
                  <a:cubicBezTo>
                    <a:pt x="123" y="2760"/>
                    <a:pt x="586" y="1993"/>
                    <a:pt x="816" y="1546"/>
                  </a:cubicBezTo>
                  <a:cubicBezTo>
                    <a:pt x="1046" y="1107"/>
                    <a:pt x="1435" y="976"/>
                    <a:pt x="1435" y="976"/>
                  </a:cubicBezTo>
                  <a:cubicBezTo>
                    <a:pt x="1435" y="976"/>
                    <a:pt x="2690" y="517"/>
                    <a:pt x="3034" y="394"/>
                  </a:cubicBezTo>
                  <a:cubicBezTo>
                    <a:pt x="3160" y="349"/>
                    <a:pt x="3268" y="335"/>
                    <a:pt x="3355" y="335"/>
                  </a:cubicBezTo>
                  <a:cubicBezTo>
                    <a:pt x="3504" y="335"/>
                    <a:pt x="3588" y="377"/>
                    <a:pt x="3588" y="377"/>
                  </a:cubicBezTo>
                  <a:lnTo>
                    <a:pt x="5417" y="2145"/>
                  </a:lnTo>
                  <a:cubicBezTo>
                    <a:pt x="5819" y="2178"/>
                    <a:pt x="5696" y="2378"/>
                    <a:pt x="5737" y="2510"/>
                  </a:cubicBezTo>
                  <a:cubicBezTo>
                    <a:pt x="5741" y="2497"/>
                    <a:pt x="5745" y="2493"/>
                    <a:pt x="5745" y="2493"/>
                  </a:cubicBezTo>
                  <a:cubicBezTo>
                    <a:pt x="5745" y="2493"/>
                    <a:pt x="5860" y="2350"/>
                    <a:pt x="5741" y="2227"/>
                  </a:cubicBezTo>
                  <a:cubicBezTo>
                    <a:pt x="5630" y="2100"/>
                    <a:pt x="5856" y="1849"/>
                    <a:pt x="5396" y="1813"/>
                  </a:cubicBezTo>
                  <a:lnTo>
                    <a:pt x="3568" y="45"/>
                  </a:lnTo>
                  <a:cubicBezTo>
                    <a:pt x="3568" y="45"/>
                    <a:pt x="3483" y="1"/>
                    <a:pt x="333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1"/>
            <p:cNvSpPr/>
            <p:nvPr/>
          </p:nvSpPr>
          <p:spPr>
            <a:xfrm>
              <a:off x="2013950" y="2705600"/>
              <a:ext cx="26875" cy="34775"/>
            </a:xfrm>
            <a:custGeom>
              <a:avLst/>
              <a:gdLst/>
              <a:ahLst/>
              <a:cxnLst/>
              <a:rect l="l" t="t" r="r" b="b"/>
              <a:pathLst>
                <a:path w="1075" h="1391" extrusionOk="0">
                  <a:moveTo>
                    <a:pt x="115" y="1"/>
                  </a:moveTo>
                  <a:cubicBezTo>
                    <a:pt x="148" y="103"/>
                    <a:pt x="74" y="193"/>
                    <a:pt x="74" y="193"/>
                  </a:cubicBezTo>
                  <a:cubicBezTo>
                    <a:pt x="74" y="193"/>
                    <a:pt x="1" y="316"/>
                    <a:pt x="177" y="349"/>
                  </a:cubicBezTo>
                  <a:cubicBezTo>
                    <a:pt x="357" y="386"/>
                    <a:pt x="361" y="632"/>
                    <a:pt x="361" y="632"/>
                  </a:cubicBezTo>
                  <a:cubicBezTo>
                    <a:pt x="398" y="1091"/>
                    <a:pt x="476" y="808"/>
                    <a:pt x="874" y="1194"/>
                  </a:cubicBezTo>
                  <a:cubicBezTo>
                    <a:pt x="948" y="1259"/>
                    <a:pt x="993" y="1329"/>
                    <a:pt x="1030" y="1391"/>
                  </a:cubicBezTo>
                  <a:cubicBezTo>
                    <a:pt x="1075" y="1255"/>
                    <a:pt x="1075" y="1063"/>
                    <a:pt x="862" y="858"/>
                  </a:cubicBezTo>
                  <a:cubicBezTo>
                    <a:pt x="460" y="472"/>
                    <a:pt x="382" y="755"/>
                    <a:pt x="349" y="292"/>
                  </a:cubicBezTo>
                  <a:cubicBezTo>
                    <a:pt x="349" y="292"/>
                    <a:pt x="341" y="42"/>
                    <a:pt x="165" y="9"/>
                  </a:cubicBezTo>
                  <a:cubicBezTo>
                    <a:pt x="144" y="9"/>
                    <a:pt x="128" y="5"/>
                    <a:pt x="11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1"/>
            <p:cNvSpPr/>
            <p:nvPr/>
          </p:nvSpPr>
          <p:spPr>
            <a:xfrm>
              <a:off x="1932550" y="2661525"/>
              <a:ext cx="80600" cy="64075"/>
            </a:xfrm>
            <a:custGeom>
              <a:avLst/>
              <a:gdLst/>
              <a:ahLst/>
              <a:cxnLst/>
              <a:rect l="l" t="t" r="r" b="b"/>
              <a:pathLst>
                <a:path w="3224" h="2563" extrusionOk="0">
                  <a:moveTo>
                    <a:pt x="128" y="0"/>
                  </a:moveTo>
                  <a:lnTo>
                    <a:pt x="9" y="615"/>
                  </a:lnTo>
                  <a:cubicBezTo>
                    <a:pt x="1" y="693"/>
                    <a:pt x="17" y="779"/>
                    <a:pt x="70" y="849"/>
                  </a:cubicBezTo>
                  <a:lnTo>
                    <a:pt x="1178" y="2448"/>
                  </a:lnTo>
                  <a:cubicBezTo>
                    <a:pt x="1240" y="2530"/>
                    <a:pt x="1317" y="2563"/>
                    <a:pt x="1404" y="2563"/>
                  </a:cubicBezTo>
                  <a:cubicBezTo>
                    <a:pt x="1460" y="2563"/>
                    <a:pt x="1521" y="2549"/>
                    <a:pt x="1584" y="2526"/>
                  </a:cubicBezTo>
                  <a:lnTo>
                    <a:pt x="3064" y="1907"/>
                  </a:lnTo>
                  <a:cubicBezTo>
                    <a:pt x="3138" y="1850"/>
                    <a:pt x="3175" y="1764"/>
                    <a:pt x="3175" y="1677"/>
                  </a:cubicBezTo>
                  <a:lnTo>
                    <a:pt x="3224" y="1259"/>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1"/>
            <p:cNvSpPr/>
            <p:nvPr/>
          </p:nvSpPr>
          <p:spPr>
            <a:xfrm>
              <a:off x="1936350" y="2716900"/>
              <a:ext cx="15925" cy="14125"/>
            </a:xfrm>
            <a:custGeom>
              <a:avLst/>
              <a:gdLst/>
              <a:ahLst/>
              <a:cxnLst/>
              <a:rect l="l" t="t" r="r" b="b"/>
              <a:pathLst>
                <a:path w="637" h="565" extrusionOk="0">
                  <a:moveTo>
                    <a:pt x="227" y="1"/>
                  </a:moveTo>
                  <a:cubicBezTo>
                    <a:pt x="176" y="1"/>
                    <a:pt x="129" y="16"/>
                    <a:pt x="95" y="49"/>
                  </a:cubicBezTo>
                  <a:cubicBezTo>
                    <a:pt x="0" y="143"/>
                    <a:pt x="33" y="315"/>
                    <a:pt x="156" y="447"/>
                  </a:cubicBezTo>
                  <a:cubicBezTo>
                    <a:pt x="231" y="524"/>
                    <a:pt x="327" y="565"/>
                    <a:pt x="410" y="565"/>
                  </a:cubicBezTo>
                  <a:cubicBezTo>
                    <a:pt x="464" y="565"/>
                    <a:pt x="512" y="548"/>
                    <a:pt x="546" y="512"/>
                  </a:cubicBezTo>
                  <a:cubicBezTo>
                    <a:pt x="636" y="426"/>
                    <a:pt x="607" y="246"/>
                    <a:pt x="484" y="119"/>
                  </a:cubicBezTo>
                  <a:cubicBezTo>
                    <a:pt x="408" y="42"/>
                    <a:pt x="311" y="1"/>
                    <a:pt x="2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1"/>
            <p:cNvSpPr/>
            <p:nvPr/>
          </p:nvSpPr>
          <p:spPr>
            <a:xfrm>
              <a:off x="1920775" y="2690225"/>
              <a:ext cx="13350" cy="11750"/>
            </a:xfrm>
            <a:custGeom>
              <a:avLst/>
              <a:gdLst/>
              <a:ahLst/>
              <a:cxnLst/>
              <a:rect l="l" t="t" r="r" b="b"/>
              <a:pathLst>
                <a:path w="534" h="470" extrusionOk="0">
                  <a:moveTo>
                    <a:pt x="187" y="0"/>
                  </a:moveTo>
                  <a:cubicBezTo>
                    <a:pt x="144" y="0"/>
                    <a:pt x="106" y="13"/>
                    <a:pt x="78" y="42"/>
                  </a:cubicBezTo>
                  <a:cubicBezTo>
                    <a:pt x="0" y="119"/>
                    <a:pt x="25" y="263"/>
                    <a:pt x="127" y="370"/>
                  </a:cubicBezTo>
                  <a:cubicBezTo>
                    <a:pt x="190" y="435"/>
                    <a:pt x="270" y="469"/>
                    <a:pt x="340" y="469"/>
                  </a:cubicBezTo>
                  <a:cubicBezTo>
                    <a:pt x="385" y="469"/>
                    <a:pt x="425" y="456"/>
                    <a:pt x="455" y="427"/>
                  </a:cubicBezTo>
                  <a:cubicBezTo>
                    <a:pt x="533" y="349"/>
                    <a:pt x="509" y="206"/>
                    <a:pt x="406" y="99"/>
                  </a:cubicBezTo>
                  <a:cubicBezTo>
                    <a:pt x="338" y="35"/>
                    <a:pt x="256" y="0"/>
                    <a:pt x="18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1"/>
            <p:cNvSpPr/>
            <p:nvPr/>
          </p:nvSpPr>
          <p:spPr>
            <a:xfrm>
              <a:off x="1937575" y="2716850"/>
              <a:ext cx="14575" cy="11950"/>
            </a:xfrm>
            <a:custGeom>
              <a:avLst/>
              <a:gdLst/>
              <a:ahLst/>
              <a:cxnLst/>
              <a:rect l="l" t="t" r="r" b="b"/>
              <a:pathLst>
                <a:path w="583" h="478" extrusionOk="0">
                  <a:moveTo>
                    <a:pt x="189" y="0"/>
                  </a:moveTo>
                  <a:cubicBezTo>
                    <a:pt x="136" y="0"/>
                    <a:pt x="87" y="17"/>
                    <a:pt x="50" y="51"/>
                  </a:cubicBezTo>
                  <a:cubicBezTo>
                    <a:pt x="21" y="84"/>
                    <a:pt x="5" y="121"/>
                    <a:pt x="1" y="162"/>
                  </a:cubicBezTo>
                  <a:cubicBezTo>
                    <a:pt x="5" y="145"/>
                    <a:pt x="13" y="133"/>
                    <a:pt x="25" y="125"/>
                  </a:cubicBezTo>
                  <a:cubicBezTo>
                    <a:pt x="59" y="88"/>
                    <a:pt x="107" y="70"/>
                    <a:pt x="160" y="70"/>
                  </a:cubicBezTo>
                  <a:cubicBezTo>
                    <a:pt x="244" y="70"/>
                    <a:pt x="340" y="113"/>
                    <a:pt x="415" y="190"/>
                  </a:cubicBezTo>
                  <a:cubicBezTo>
                    <a:pt x="501" y="276"/>
                    <a:pt x="542" y="387"/>
                    <a:pt x="526" y="477"/>
                  </a:cubicBezTo>
                  <a:cubicBezTo>
                    <a:pt x="583" y="379"/>
                    <a:pt x="554" y="231"/>
                    <a:pt x="439" y="121"/>
                  </a:cubicBezTo>
                  <a:cubicBezTo>
                    <a:pt x="365" y="41"/>
                    <a:pt x="272" y="0"/>
                    <a:pt x="18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1"/>
            <p:cNvSpPr/>
            <p:nvPr/>
          </p:nvSpPr>
          <p:spPr>
            <a:xfrm>
              <a:off x="1921475" y="2690125"/>
              <a:ext cx="12325" cy="10075"/>
            </a:xfrm>
            <a:custGeom>
              <a:avLst/>
              <a:gdLst/>
              <a:ahLst/>
              <a:cxnLst/>
              <a:rect l="l" t="t" r="r" b="b"/>
              <a:pathLst>
                <a:path w="493" h="403" extrusionOk="0">
                  <a:moveTo>
                    <a:pt x="158" y="0"/>
                  </a:moveTo>
                  <a:cubicBezTo>
                    <a:pt x="113" y="0"/>
                    <a:pt x="72" y="15"/>
                    <a:pt x="42" y="46"/>
                  </a:cubicBezTo>
                  <a:cubicBezTo>
                    <a:pt x="17" y="70"/>
                    <a:pt x="5" y="107"/>
                    <a:pt x="1" y="144"/>
                  </a:cubicBezTo>
                  <a:cubicBezTo>
                    <a:pt x="9" y="132"/>
                    <a:pt x="13" y="128"/>
                    <a:pt x="21" y="115"/>
                  </a:cubicBezTo>
                  <a:cubicBezTo>
                    <a:pt x="52" y="87"/>
                    <a:pt x="92" y="73"/>
                    <a:pt x="137" y="73"/>
                  </a:cubicBezTo>
                  <a:cubicBezTo>
                    <a:pt x="207" y="73"/>
                    <a:pt x="287" y="107"/>
                    <a:pt x="349" y="173"/>
                  </a:cubicBezTo>
                  <a:cubicBezTo>
                    <a:pt x="423" y="246"/>
                    <a:pt x="452" y="333"/>
                    <a:pt x="444" y="402"/>
                  </a:cubicBezTo>
                  <a:cubicBezTo>
                    <a:pt x="493" y="320"/>
                    <a:pt x="464" y="193"/>
                    <a:pt x="370" y="103"/>
                  </a:cubicBezTo>
                  <a:cubicBezTo>
                    <a:pt x="305" y="36"/>
                    <a:pt x="227" y="0"/>
                    <a:pt x="15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1"/>
            <p:cNvSpPr/>
            <p:nvPr/>
          </p:nvSpPr>
          <p:spPr>
            <a:xfrm>
              <a:off x="1934500" y="2644200"/>
              <a:ext cx="79275" cy="67150"/>
            </a:xfrm>
            <a:custGeom>
              <a:avLst/>
              <a:gdLst/>
              <a:ahLst/>
              <a:cxnLst/>
              <a:rect l="l" t="t" r="r" b="b"/>
              <a:pathLst>
                <a:path w="3171" h="2686" extrusionOk="0">
                  <a:moveTo>
                    <a:pt x="1656" y="1"/>
                  </a:moveTo>
                  <a:cubicBezTo>
                    <a:pt x="1610" y="1"/>
                    <a:pt x="1561" y="13"/>
                    <a:pt x="1510" y="37"/>
                  </a:cubicBezTo>
                  <a:lnTo>
                    <a:pt x="116" y="591"/>
                  </a:lnTo>
                  <a:cubicBezTo>
                    <a:pt x="13" y="669"/>
                    <a:pt x="1" y="825"/>
                    <a:pt x="91" y="948"/>
                  </a:cubicBezTo>
                  <a:lnTo>
                    <a:pt x="1305" y="2580"/>
                  </a:lnTo>
                  <a:cubicBezTo>
                    <a:pt x="1363" y="2656"/>
                    <a:pt x="1436" y="2685"/>
                    <a:pt x="1515" y="2685"/>
                  </a:cubicBezTo>
                  <a:cubicBezTo>
                    <a:pt x="1562" y="2685"/>
                    <a:pt x="1612" y="2675"/>
                    <a:pt x="1661" y="2658"/>
                  </a:cubicBezTo>
                  <a:lnTo>
                    <a:pt x="3056" y="2104"/>
                  </a:lnTo>
                  <a:cubicBezTo>
                    <a:pt x="3158" y="2026"/>
                    <a:pt x="3170" y="1866"/>
                    <a:pt x="3080" y="1743"/>
                  </a:cubicBezTo>
                  <a:lnTo>
                    <a:pt x="1866" y="115"/>
                  </a:lnTo>
                  <a:cubicBezTo>
                    <a:pt x="1807" y="37"/>
                    <a:pt x="1736" y="1"/>
                    <a:pt x="1656" y="1"/>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1"/>
            <p:cNvSpPr/>
            <p:nvPr/>
          </p:nvSpPr>
          <p:spPr>
            <a:xfrm>
              <a:off x="1941875" y="2707000"/>
              <a:ext cx="19925" cy="19675"/>
            </a:xfrm>
            <a:custGeom>
              <a:avLst/>
              <a:gdLst/>
              <a:ahLst/>
              <a:cxnLst/>
              <a:rect l="l" t="t" r="r" b="b"/>
              <a:pathLst>
                <a:path w="797" h="787" extrusionOk="0">
                  <a:moveTo>
                    <a:pt x="621" y="1"/>
                  </a:moveTo>
                  <a:cubicBezTo>
                    <a:pt x="581" y="1"/>
                    <a:pt x="542" y="16"/>
                    <a:pt x="513" y="47"/>
                  </a:cubicBezTo>
                  <a:lnTo>
                    <a:pt x="58" y="523"/>
                  </a:lnTo>
                  <a:cubicBezTo>
                    <a:pt x="1" y="584"/>
                    <a:pt x="5" y="683"/>
                    <a:pt x="67" y="740"/>
                  </a:cubicBezTo>
                  <a:cubicBezTo>
                    <a:pt x="97" y="771"/>
                    <a:pt x="137" y="786"/>
                    <a:pt x="177" y="786"/>
                  </a:cubicBezTo>
                  <a:cubicBezTo>
                    <a:pt x="216" y="786"/>
                    <a:pt x="255" y="771"/>
                    <a:pt x="284" y="740"/>
                  </a:cubicBezTo>
                  <a:lnTo>
                    <a:pt x="739" y="260"/>
                  </a:lnTo>
                  <a:cubicBezTo>
                    <a:pt x="796" y="199"/>
                    <a:pt x="792" y="105"/>
                    <a:pt x="731" y="47"/>
                  </a:cubicBezTo>
                  <a:cubicBezTo>
                    <a:pt x="700" y="16"/>
                    <a:pt x="660" y="1"/>
                    <a:pt x="621" y="1"/>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1"/>
            <p:cNvSpPr/>
            <p:nvPr/>
          </p:nvSpPr>
          <p:spPr>
            <a:xfrm>
              <a:off x="1941875" y="2707000"/>
              <a:ext cx="19100" cy="18725"/>
            </a:xfrm>
            <a:custGeom>
              <a:avLst/>
              <a:gdLst/>
              <a:ahLst/>
              <a:cxnLst/>
              <a:rect l="l" t="t" r="r" b="b"/>
              <a:pathLst>
                <a:path w="764" h="749" extrusionOk="0">
                  <a:moveTo>
                    <a:pt x="621" y="1"/>
                  </a:moveTo>
                  <a:cubicBezTo>
                    <a:pt x="581" y="1"/>
                    <a:pt x="542" y="16"/>
                    <a:pt x="513" y="47"/>
                  </a:cubicBezTo>
                  <a:lnTo>
                    <a:pt x="58" y="523"/>
                  </a:lnTo>
                  <a:cubicBezTo>
                    <a:pt x="1" y="580"/>
                    <a:pt x="5" y="679"/>
                    <a:pt x="67" y="740"/>
                  </a:cubicBezTo>
                  <a:cubicBezTo>
                    <a:pt x="75" y="744"/>
                    <a:pt x="79" y="744"/>
                    <a:pt x="83" y="748"/>
                  </a:cubicBezTo>
                  <a:cubicBezTo>
                    <a:pt x="58" y="691"/>
                    <a:pt x="67" y="629"/>
                    <a:pt x="108" y="584"/>
                  </a:cubicBezTo>
                  <a:lnTo>
                    <a:pt x="567" y="109"/>
                  </a:lnTo>
                  <a:cubicBezTo>
                    <a:pt x="593" y="80"/>
                    <a:pt x="631" y="65"/>
                    <a:pt x="669" y="65"/>
                  </a:cubicBezTo>
                  <a:cubicBezTo>
                    <a:pt x="702" y="65"/>
                    <a:pt x="735" y="76"/>
                    <a:pt x="764" y="96"/>
                  </a:cubicBezTo>
                  <a:cubicBezTo>
                    <a:pt x="755" y="76"/>
                    <a:pt x="743" y="64"/>
                    <a:pt x="731" y="47"/>
                  </a:cubicBezTo>
                  <a:cubicBezTo>
                    <a:pt x="700" y="16"/>
                    <a:pt x="660" y="1"/>
                    <a:pt x="621"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1"/>
            <p:cNvSpPr/>
            <p:nvPr/>
          </p:nvSpPr>
          <p:spPr>
            <a:xfrm>
              <a:off x="1947425" y="2652125"/>
              <a:ext cx="38675" cy="27775"/>
            </a:xfrm>
            <a:custGeom>
              <a:avLst/>
              <a:gdLst/>
              <a:ahLst/>
              <a:cxnLst/>
              <a:rect l="l" t="t" r="r" b="b"/>
              <a:pathLst>
                <a:path w="1547" h="1111" extrusionOk="0">
                  <a:moveTo>
                    <a:pt x="1070" y="0"/>
                  </a:moveTo>
                  <a:cubicBezTo>
                    <a:pt x="1036" y="0"/>
                    <a:pt x="996" y="11"/>
                    <a:pt x="948" y="32"/>
                  </a:cubicBezTo>
                  <a:lnTo>
                    <a:pt x="99" y="380"/>
                  </a:lnTo>
                  <a:cubicBezTo>
                    <a:pt x="21" y="438"/>
                    <a:pt x="0" y="536"/>
                    <a:pt x="50" y="602"/>
                  </a:cubicBezTo>
                  <a:lnTo>
                    <a:pt x="378" y="1053"/>
                  </a:lnTo>
                  <a:cubicBezTo>
                    <a:pt x="405" y="1090"/>
                    <a:pt x="450" y="1110"/>
                    <a:pt x="497" y="1110"/>
                  </a:cubicBezTo>
                  <a:cubicBezTo>
                    <a:pt x="532" y="1110"/>
                    <a:pt x="569" y="1098"/>
                    <a:pt x="599" y="1073"/>
                  </a:cubicBezTo>
                  <a:lnTo>
                    <a:pt x="1448" y="725"/>
                  </a:lnTo>
                  <a:cubicBezTo>
                    <a:pt x="1526" y="668"/>
                    <a:pt x="1546" y="569"/>
                    <a:pt x="1497" y="503"/>
                  </a:cubicBezTo>
                  <a:lnTo>
                    <a:pt x="1169" y="52"/>
                  </a:lnTo>
                  <a:cubicBezTo>
                    <a:pt x="1142" y="17"/>
                    <a:pt x="1110" y="0"/>
                    <a:pt x="1070" y="0"/>
                  </a:cubicBezTo>
                  <a:close/>
                </a:path>
              </a:pathLst>
            </a:custGeom>
            <a:solidFill>
              <a:srgbClr val="0A0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1"/>
            <p:cNvSpPr/>
            <p:nvPr/>
          </p:nvSpPr>
          <p:spPr>
            <a:xfrm>
              <a:off x="1932750" y="2751775"/>
              <a:ext cx="77950" cy="66400"/>
            </a:xfrm>
            <a:custGeom>
              <a:avLst/>
              <a:gdLst/>
              <a:ahLst/>
              <a:cxnLst/>
              <a:rect l="l" t="t" r="r" b="b"/>
              <a:pathLst>
                <a:path w="3118" h="2656" extrusionOk="0">
                  <a:moveTo>
                    <a:pt x="1446" y="1"/>
                  </a:moveTo>
                  <a:cubicBezTo>
                    <a:pt x="1054" y="1"/>
                    <a:pt x="576" y="203"/>
                    <a:pt x="1" y="794"/>
                  </a:cubicBezTo>
                  <a:lnTo>
                    <a:pt x="2187" y="2619"/>
                  </a:lnTo>
                  <a:cubicBezTo>
                    <a:pt x="2187" y="2619"/>
                    <a:pt x="2265" y="2656"/>
                    <a:pt x="2360" y="2656"/>
                  </a:cubicBezTo>
                  <a:cubicBezTo>
                    <a:pt x="2432" y="2656"/>
                    <a:pt x="2514" y="2634"/>
                    <a:pt x="2576" y="2558"/>
                  </a:cubicBezTo>
                  <a:cubicBezTo>
                    <a:pt x="2720" y="2373"/>
                    <a:pt x="3015" y="1368"/>
                    <a:pt x="3015" y="1368"/>
                  </a:cubicBezTo>
                  <a:cubicBezTo>
                    <a:pt x="3015" y="1368"/>
                    <a:pt x="3117" y="1213"/>
                    <a:pt x="2777" y="856"/>
                  </a:cubicBezTo>
                  <a:cubicBezTo>
                    <a:pt x="2557" y="626"/>
                    <a:pt x="2135" y="1"/>
                    <a:pt x="1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1"/>
            <p:cNvSpPr/>
            <p:nvPr/>
          </p:nvSpPr>
          <p:spPr>
            <a:xfrm>
              <a:off x="1969450" y="2752350"/>
              <a:ext cx="31400" cy="26175"/>
            </a:xfrm>
            <a:custGeom>
              <a:avLst/>
              <a:gdLst/>
              <a:ahLst/>
              <a:cxnLst/>
              <a:rect l="l" t="t" r="r" b="b"/>
              <a:pathLst>
                <a:path w="1256" h="1047" extrusionOk="0">
                  <a:moveTo>
                    <a:pt x="214" y="0"/>
                  </a:moveTo>
                  <a:cubicBezTo>
                    <a:pt x="185" y="25"/>
                    <a:pt x="149" y="58"/>
                    <a:pt x="124" y="95"/>
                  </a:cubicBezTo>
                  <a:cubicBezTo>
                    <a:pt x="1" y="263"/>
                    <a:pt x="26" y="488"/>
                    <a:pt x="181" y="599"/>
                  </a:cubicBezTo>
                  <a:lnTo>
                    <a:pt x="702" y="985"/>
                  </a:lnTo>
                  <a:cubicBezTo>
                    <a:pt x="759" y="1027"/>
                    <a:pt x="826" y="1047"/>
                    <a:pt x="893" y="1047"/>
                  </a:cubicBezTo>
                  <a:cubicBezTo>
                    <a:pt x="1009" y="1047"/>
                    <a:pt x="1126" y="987"/>
                    <a:pt x="1198" y="878"/>
                  </a:cubicBezTo>
                  <a:cubicBezTo>
                    <a:pt x="1227" y="845"/>
                    <a:pt x="1239" y="804"/>
                    <a:pt x="1256" y="771"/>
                  </a:cubicBezTo>
                  <a:cubicBezTo>
                    <a:pt x="1055" y="546"/>
                    <a:pt x="723" y="107"/>
                    <a:pt x="214"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1"/>
            <p:cNvSpPr/>
            <p:nvPr/>
          </p:nvSpPr>
          <p:spPr>
            <a:xfrm>
              <a:off x="1932975" y="2751775"/>
              <a:ext cx="77725" cy="41000"/>
            </a:xfrm>
            <a:custGeom>
              <a:avLst/>
              <a:gdLst/>
              <a:ahLst/>
              <a:cxnLst/>
              <a:rect l="l" t="t" r="r" b="b"/>
              <a:pathLst>
                <a:path w="3109" h="1640" extrusionOk="0">
                  <a:moveTo>
                    <a:pt x="1443" y="1"/>
                  </a:moveTo>
                  <a:cubicBezTo>
                    <a:pt x="1051" y="1"/>
                    <a:pt x="574" y="203"/>
                    <a:pt x="0" y="794"/>
                  </a:cubicBezTo>
                  <a:cubicBezTo>
                    <a:pt x="466" y="372"/>
                    <a:pt x="872" y="221"/>
                    <a:pt x="1219" y="221"/>
                  </a:cubicBezTo>
                  <a:cubicBezTo>
                    <a:pt x="1953" y="221"/>
                    <a:pt x="2427" y="896"/>
                    <a:pt x="2649" y="1126"/>
                  </a:cubicBezTo>
                  <a:cubicBezTo>
                    <a:pt x="2971" y="1468"/>
                    <a:pt x="2891" y="1625"/>
                    <a:pt x="2883" y="1638"/>
                  </a:cubicBezTo>
                  <a:lnTo>
                    <a:pt x="2883" y="1638"/>
                  </a:lnTo>
                  <a:cubicBezTo>
                    <a:pt x="3035" y="1389"/>
                    <a:pt x="3014" y="1368"/>
                    <a:pt x="3014" y="1368"/>
                  </a:cubicBezTo>
                  <a:cubicBezTo>
                    <a:pt x="3014" y="1368"/>
                    <a:pt x="3108" y="1213"/>
                    <a:pt x="2772" y="856"/>
                  </a:cubicBezTo>
                  <a:cubicBezTo>
                    <a:pt x="2555" y="626"/>
                    <a:pt x="2132" y="1"/>
                    <a:pt x="1443" y="1"/>
                  </a:cubicBezTo>
                  <a:close/>
                  <a:moveTo>
                    <a:pt x="2883" y="1638"/>
                  </a:moveTo>
                  <a:lnTo>
                    <a:pt x="2883" y="1638"/>
                  </a:lnTo>
                  <a:cubicBezTo>
                    <a:pt x="2883" y="1638"/>
                    <a:pt x="2883" y="1639"/>
                    <a:pt x="2883" y="1639"/>
                  </a:cubicBezTo>
                  <a:cubicBezTo>
                    <a:pt x="2883" y="1639"/>
                    <a:pt x="2883" y="1639"/>
                    <a:pt x="2883" y="1638"/>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1"/>
            <p:cNvSpPr/>
            <p:nvPr/>
          </p:nvSpPr>
          <p:spPr>
            <a:xfrm>
              <a:off x="1992150" y="2773550"/>
              <a:ext cx="70100" cy="62675"/>
            </a:xfrm>
            <a:custGeom>
              <a:avLst/>
              <a:gdLst/>
              <a:ahLst/>
              <a:cxnLst/>
              <a:rect l="l" t="t" r="r" b="b"/>
              <a:pathLst>
                <a:path w="2804" h="2507" extrusionOk="0">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1"/>
            <p:cNvSpPr/>
            <p:nvPr/>
          </p:nvSpPr>
          <p:spPr>
            <a:xfrm>
              <a:off x="1992150" y="2773550"/>
              <a:ext cx="70100" cy="62675"/>
            </a:xfrm>
            <a:custGeom>
              <a:avLst/>
              <a:gdLst/>
              <a:ahLst/>
              <a:cxnLst/>
              <a:rect l="l" t="t" r="r" b="b"/>
              <a:pathLst>
                <a:path w="2804" h="2507" extrusionOk="0">
                  <a:moveTo>
                    <a:pt x="2497" y="0"/>
                  </a:moveTo>
                  <a:cubicBezTo>
                    <a:pt x="2389" y="0"/>
                    <a:pt x="2267" y="71"/>
                    <a:pt x="2156" y="301"/>
                  </a:cubicBezTo>
                  <a:cubicBezTo>
                    <a:pt x="1869" y="895"/>
                    <a:pt x="1783" y="1030"/>
                    <a:pt x="1783" y="1030"/>
                  </a:cubicBezTo>
                  <a:cubicBezTo>
                    <a:pt x="1406" y="620"/>
                    <a:pt x="1049" y="497"/>
                    <a:pt x="832" y="403"/>
                  </a:cubicBezTo>
                  <a:cubicBezTo>
                    <a:pt x="763" y="376"/>
                    <a:pt x="711" y="366"/>
                    <a:pt x="673" y="366"/>
                  </a:cubicBezTo>
                  <a:cubicBezTo>
                    <a:pt x="587" y="366"/>
                    <a:pt x="569" y="415"/>
                    <a:pt x="569" y="415"/>
                  </a:cubicBezTo>
                  <a:cubicBezTo>
                    <a:pt x="569" y="415"/>
                    <a:pt x="11" y="1305"/>
                    <a:pt x="3" y="1568"/>
                  </a:cubicBezTo>
                  <a:cubicBezTo>
                    <a:pt x="1" y="1736"/>
                    <a:pt x="92" y="1766"/>
                    <a:pt x="158" y="1766"/>
                  </a:cubicBezTo>
                  <a:cubicBezTo>
                    <a:pt x="195" y="1766"/>
                    <a:pt x="225" y="1756"/>
                    <a:pt x="225" y="1756"/>
                  </a:cubicBezTo>
                  <a:cubicBezTo>
                    <a:pt x="253" y="1754"/>
                    <a:pt x="281" y="1752"/>
                    <a:pt x="310" y="1752"/>
                  </a:cubicBezTo>
                  <a:cubicBezTo>
                    <a:pt x="793" y="1752"/>
                    <a:pt x="1291" y="2125"/>
                    <a:pt x="1291" y="2125"/>
                  </a:cubicBezTo>
                  <a:cubicBezTo>
                    <a:pt x="1707" y="2436"/>
                    <a:pt x="1993" y="2507"/>
                    <a:pt x="2168" y="2507"/>
                  </a:cubicBezTo>
                  <a:cubicBezTo>
                    <a:pt x="2314" y="2507"/>
                    <a:pt x="2382" y="2457"/>
                    <a:pt x="2382" y="2457"/>
                  </a:cubicBezTo>
                  <a:lnTo>
                    <a:pt x="2804" y="178"/>
                  </a:lnTo>
                  <a:cubicBezTo>
                    <a:pt x="2804" y="178"/>
                    <a:pt x="2668" y="0"/>
                    <a:pt x="2497"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1"/>
            <p:cNvSpPr/>
            <p:nvPr/>
          </p:nvSpPr>
          <p:spPr>
            <a:xfrm>
              <a:off x="2046450" y="2773550"/>
              <a:ext cx="15800" cy="62475"/>
            </a:xfrm>
            <a:custGeom>
              <a:avLst/>
              <a:gdLst/>
              <a:ahLst/>
              <a:cxnLst/>
              <a:rect l="l" t="t" r="r" b="b"/>
              <a:pathLst>
                <a:path w="632" h="2499" extrusionOk="0">
                  <a:moveTo>
                    <a:pt x="323" y="0"/>
                  </a:moveTo>
                  <a:cubicBezTo>
                    <a:pt x="221" y="0"/>
                    <a:pt x="106" y="63"/>
                    <a:pt x="0" y="264"/>
                  </a:cubicBezTo>
                  <a:cubicBezTo>
                    <a:pt x="63" y="210"/>
                    <a:pt x="124" y="190"/>
                    <a:pt x="182" y="190"/>
                  </a:cubicBezTo>
                  <a:cubicBezTo>
                    <a:pt x="353" y="190"/>
                    <a:pt x="488" y="366"/>
                    <a:pt x="488" y="366"/>
                  </a:cubicBezTo>
                  <a:lnTo>
                    <a:pt x="99" y="2498"/>
                  </a:lnTo>
                  <a:cubicBezTo>
                    <a:pt x="177" y="2486"/>
                    <a:pt x="210" y="2457"/>
                    <a:pt x="210" y="2457"/>
                  </a:cubicBezTo>
                  <a:lnTo>
                    <a:pt x="632" y="178"/>
                  </a:lnTo>
                  <a:cubicBezTo>
                    <a:pt x="632" y="178"/>
                    <a:pt x="495" y="0"/>
                    <a:pt x="323"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1"/>
            <p:cNvSpPr/>
            <p:nvPr/>
          </p:nvSpPr>
          <p:spPr>
            <a:xfrm>
              <a:off x="2004000" y="2782800"/>
              <a:ext cx="32125" cy="21350"/>
            </a:xfrm>
            <a:custGeom>
              <a:avLst/>
              <a:gdLst/>
              <a:ahLst/>
              <a:cxnLst/>
              <a:rect l="l" t="t" r="r" b="b"/>
              <a:pathLst>
                <a:path w="1285" h="854" extrusionOk="0">
                  <a:moveTo>
                    <a:pt x="199" y="0"/>
                  </a:moveTo>
                  <a:cubicBezTo>
                    <a:pt x="113" y="0"/>
                    <a:pt x="95" y="49"/>
                    <a:pt x="95" y="49"/>
                  </a:cubicBezTo>
                  <a:cubicBezTo>
                    <a:pt x="95" y="49"/>
                    <a:pt x="58" y="107"/>
                    <a:pt x="1" y="197"/>
                  </a:cubicBezTo>
                  <a:cubicBezTo>
                    <a:pt x="14" y="191"/>
                    <a:pt x="32" y="187"/>
                    <a:pt x="54" y="187"/>
                  </a:cubicBezTo>
                  <a:cubicBezTo>
                    <a:pt x="92" y="187"/>
                    <a:pt x="144" y="199"/>
                    <a:pt x="214" y="230"/>
                  </a:cubicBezTo>
                  <a:cubicBezTo>
                    <a:pt x="440" y="320"/>
                    <a:pt x="792" y="447"/>
                    <a:pt x="1165" y="853"/>
                  </a:cubicBezTo>
                  <a:cubicBezTo>
                    <a:pt x="1165" y="853"/>
                    <a:pt x="1198" y="804"/>
                    <a:pt x="1284" y="640"/>
                  </a:cubicBezTo>
                  <a:cubicBezTo>
                    <a:pt x="915" y="246"/>
                    <a:pt x="571" y="131"/>
                    <a:pt x="358" y="37"/>
                  </a:cubicBezTo>
                  <a:cubicBezTo>
                    <a:pt x="289" y="10"/>
                    <a:pt x="237" y="0"/>
                    <a:pt x="19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1"/>
            <p:cNvSpPr/>
            <p:nvPr/>
          </p:nvSpPr>
          <p:spPr>
            <a:xfrm>
              <a:off x="2043775" y="2776600"/>
              <a:ext cx="22475" cy="58450"/>
            </a:xfrm>
            <a:custGeom>
              <a:avLst/>
              <a:gdLst/>
              <a:ahLst/>
              <a:cxnLst/>
              <a:rect l="l" t="t" r="r" b="b"/>
              <a:pathLst>
                <a:path w="899" h="2338" extrusionOk="0">
                  <a:moveTo>
                    <a:pt x="611" y="0"/>
                  </a:moveTo>
                  <a:cubicBezTo>
                    <a:pt x="455" y="0"/>
                    <a:pt x="294" y="210"/>
                    <a:pt x="251" y="482"/>
                  </a:cubicBezTo>
                  <a:lnTo>
                    <a:pt x="46" y="1761"/>
                  </a:lnTo>
                  <a:cubicBezTo>
                    <a:pt x="1" y="2057"/>
                    <a:pt x="99" y="2311"/>
                    <a:pt x="263" y="2335"/>
                  </a:cubicBezTo>
                  <a:cubicBezTo>
                    <a:pt x="273" y="2337"/>
                    <a:pt x="283" y="2338"/>
                    <a:pt x="293" y="2338"/>
                  </a:cubicBezTo>
                  <a:cubicBezTo>
                    <a:pt x="447" y="2338"/>
                    <a:pt x="602" y="2129"/>
                    <a:pt x="645" y="1856"/>
                  </a:cubicBezTo>
                  <a:lnTo>
                    <a:pt x="850" y="580"/>
                  </a:lnTo>
                  <a:cubicBezTo>
                    <a:pt x="899" y="285"/>
                    <a:pt x="800" y="31"/>
                    <a:pt x="636" y="2"/>
                  </a:cubicBezTo>
                  <a:cubicBezTo>
                    <a:pt x="628" y="1"/>
                    <a:pt x="619" y="0"/>
                    <a:pt x="611"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1"/>
            <p:cNvSpPr/>
            <p:nvPr/>
          </p:nvSpPr>
          <p:spPr>
            <a:xfrm>
              <a:off x="2044000" y="2776775"/>
              <a:ext cx="20525" cy="57500"/>
            </a:xfrm>
            <a:custGeom>
              <a:avLst/>
              <a:gdLst/>
              <a:ahLst/>
              <a:cxnLst/>
              <a:rect l="l" t="t" r="r" b="b"/>
              <a:pathLst>
                <a:path w="821" h="2300" extrusionOk="0">
                  <a:moveTo>
                    <a:pt x="594" y="0"/>
                  </a:moveTo>
                  <a:cubicBezTo>
                    <a:pt x="440" y="0"/>
                    <a:pt x="284" y="208"/>
                    <a:pt x="242" y="479"/>
                  </a:cubicBezTo>
                  <a:lnTo>
                    <a:pt x="37" y="1754"/>
                  </a:lnTo>
                  <a:cubicBezTo>
                    <a:pt x="0" y="2000"/>
                    <a:pt x="62" y="2218"/>
                    <a:pt x="180" y="2300"/>
                  </a:cubicBezTo>
                  <a:cubicBezTo>
                    <a:pt x="144" y="2197"/>
                    <a:pt x="135" y="2070"/>
                    <a:pt x="156" y="1931"/>
                  </a:cubicBezTo>
                  <a:lnTo>
                    <a:pt x="361" y="647"/>
                  </a:lnTo>
                  <a:cubicBezTo>
                    <a:pt x="404" y="375"/>
                    <a:pt x="564" y="170"/>
                    <a:pt x="720" y="170"/>
                  </a:cubicBezTo>
                  <a:cubicBezTo>
                    <a:pt x="729" y="170"/>
                    <a:pt x="738" y="170"/>
                    <a:pt x="746" y="172"/>
                  </a:cubicBezTo>
                  <a:cubicBezTo>
                    <a:pt x="771" y="176"/>
                    <a:pt x="796" y="188"/>
                    <a:pt x="820" y="208"/>
                  </a:cubicBezTo>
                  <a:cubicBezTo>
                    <a:pt x="779" y="94"/>
                    <a:pt x="714" y="20"/>
                    <a:pt x="627" y="3"/>
                  </a:cubicBezTo>
                  <a:cubicBezTo>
                    <a:pt x="616" y="1"/>
                    <a:pt x="605" y="0"/>
                    <a:pt x="594"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1"/>
            <p:cNvSpPr/>
            <p:nvPr/>
          </p:nvSpPr>
          <p:spPr>
            <a:xfrm>
              <a:off x="1865400" y="2779375"/>
              <a:ext cx="43500" cy="33925"/>
            </a:xfrm>
            <a:custGeom>
              <a:avLst/>
              <a:gdLst/>
              <a:ahLst/>
              <a:cxnLst/>
              <a:rect l="l" t="t" r="r" b="b"/>
              <a:pathLst>
                <a:path w="1740" h="1357" extrusionOk="0">
                  <a:moveTo>
                    <a:pt x="701" y="0"/>
                  </a:moveTo>
                  <a:cubicBezTo>
                    <a:pt x="352" y="0"/>
                    <a:pt x="57" y="264"/>
                    <a:pt x="26" y="617"/>
                  </a:cubicBezTo>
                  <a:cubicBezTo>
                    <a:pt x="1" y="982"/>
                    <a:pt x="276" y="1298"/>
                    <a:pt x="653" y="1331"/>
                  </a:cubicBezTo>
                  <a:lnTo>
                    <a:pt x="989" y="1355"/>
                  </a:lnTo>
                  <a:cubicBezTo>
                    <a:pt x="1005" y="1356"/>
                    <a:pt x="1021" y="1357"/>
                    <a:pt x="1036" y="1357"/>
                  </a:cubicBezTo>
                  <a:cubicBezTo>
                    <a:pt x="1389" y="1357"/>
                    <a:pt x="1687" y="1094"/>
                    <a:pt x="1711" y="740"/>
                  </a:cubicBezTo>
                  <a:cubicBezTo>
                    <a:pt x="1740" y="375"/>
                    <a:pt x="1461" y="59"/>
                    <a:pt x="1088" y="27"/>
                  </a:cubicBezTo>
                  <a:lnTo>
                    <a:pt x="747" y="2"/>
                  </a:lnTo>
                  <a:cubicBezTo>
                    <a:pt x="732" y="1"/>
                    <a:pt x="716" y="0"/>
                    <a:pt x="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1"/>
            <p:cNvSpPr/>
            <p:nvPr/>
          </p:nvSpPr>
          <p:spPr>
            <a:xfrm>
              <a:off x="1872075" y="2802775"/>
              <a:ext cx="14775" cy="27375"/>
            </a:xfrm>
            <a:custGeom>
              <a:avLst/>
              <a:gdLst/>
              <a:ahLst/>
              <a:cxnLst/>
              <a:rect l="l" t="t" r="r" b="b"/>
              <a:pathLst>
                <a:path w="591" h="1095" extrusionOk="0">
                  <a:moveTo>
                    <a:pt x="346" y="0"/>
                  </a:moveTo>
                  <a:cubicBezTo>
                    <a:pt x="243" y="0"/>
                    <a:pt x="150" y="74"/>
                    <a:pt x="132" y="181"/>
                  </a:cubicBezTo>
                  <a:lnTo>
                    <a:pt x="21" y="833"/>
                  </a:lnTo>
                  <a:cubicBezTo>
                    <a:pt x="0" y="952"/>
                    <a:pt x="74" y="1071"/>
                    <a:pt x="201" y="1092"/>
                  </a:cubicBezTo>
                  <a:cubicBezTo>
                    <a:pt x="213" y="1094"/>
                    <a:pt x="225" y="1095"/>
                    <a:pt x="237" y="1095"/>
                  </a:cubicBezTo>
                  <a:cubicBezTo>
                    <a:pt x="340" y="1095"/>
                    <a:pt x="437" y="1018"/>
                    <a:pt x="456" y="911"/>
                  </a:cubicBezTo>
                  <a:lnTo>
                    <a:pt x="570" y="259"/>
                  </a:lnTo>
                  <a:cubicBezTo>
                    <a:pt x="591" y="140"/>
                    <a:pt x="509" y="25"/>
                    <a:pt x="390" y="5"/>
                  </a:cubicBezTo>
                  <a:cubicBezTo>
                    <a:pt x="375" y="2"/>
                    <a:pt x="360" y="0"/>
                    <a:pt x="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1"/>
            <p:cNvSpPr/>
            <p:nvPr/>
          </p:nvSpPr>
          <p:spPr>
            <a:xfrm>
              <a:off x="1885500" y="2806050"/>
              <a:ext cx="11725" cy="30275"/>
            </a:xfrm>
            <a:custGeom>
              <a:avLst/>
              <a:gdLst/>
              <a:ahLst/>
              <a:cxnLst/>
              <a:rect l="l" t="t" r="r" b="b"/>
              <a:pathLst>
                <a:path w="469" h="1211" extrusionOk="0">
                  <a:moveTo>
                    <a:pt x="229" y="1"/>
                  </a:moveTo>
                  <a:cubicBezTo>
                    <a:pt x="227" y="1"/>
                    <a:pt x="224" y="1"/>
                    <a:pt x="222" y="1"/>
                  </a:cubicBezTo>
                  <a:cubicBezTo>
                    <a:pt x="99" y="1"/>
                    <a:pt x="1" y="112"/>
                    <a:pt x="5" y="247"/>
                  </a:cubicBezTo>
                  <a:lnTo>
                    <a:pt x="21" y="973"/>
                  </a:lnTo>
                  <a:cubicBezTo>
                    <a:pt x="21" y="1106"/>
                    <a:pt x="120" y="1211"/>
                    <a:pt x="240" y="1211"/>
                  </a:cubicBezTo>
                  <a:cubicBezTo>
                    <a:pt x="242" y="1211"/>
                    <a:pt x="244" y="1211"/>
                    <a:pt x="247" y="1211"/>
                  </a:cubicBezTo>
                  <a:cubicBezTo>
                    <a:pt x="370" y="1211"/>
                    <a:pt x="468" y="1096"/>
                    <a:pt x="460" y="965"/>
                  </a:cubicBezTo>
                  <a:lnTo>
                    <a:pt x="448" y="235"/>
                  </a:lnTo>
                  <a:cubicBezTo>
                    <a:pt x="448" y="106"/>
                    <a:pt x="349"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1"/>
            <p:cNvSpPr/>
            <p:nvPr/>
          </p:nvSpPr>
          <p:spPr>
            <a:xfrm>
              <a:off x="1893800" y="2800725"/>
              <a:ext cx="19400" cy="28850"/>
            </a:xfrm>
            <a:custGeom>
              <a:avLst/>
              <a:gdLst/>
              <a:ahLst/>
              <a:cxnLst/>
              <a:rect l="l" t="t" r="r" b="b"/>
              <a:pathLst>
                <a:path w="776" h="1154" extrusionOk="0">
                  <a:moveTo>
                    <a:pt x="240" y="1"/>
                  </a:moveTo>
                  <a:cubicBezTo>
                    <a:pt x="216" y="1"/>
                    <a:pt x="192" y="5"/>
                    <a:pt x="169" y="13"/>
                  </a:cubicBezTo>
                  <a:cubicBezTo>
                    <a:pt x="58" y="54"/>
                    <a:pt x="1" y="194"/>
                    <a:pt x="54" y="317"/>
                  </a:cubicBezTo>
                  <a:lnTo>
                    <a:pt x="312" y="993"/>
                  </a:lnTo>
                  <a:cubicBezTo>
                    <a:pt x="352" y="1091"/>
                    <a:pt x="443" y="1153"/>
                    <a:pt x="537" y="1153"/>
                  </a:cubicBezTo>
                  <a:cubicBezTo>
                    <a:pt x="561" y="1153"/>
                    <a:pt x="584" y="1149"/>
                    <a:pt x="608" y="1141"/>
                  </a:cubicBezTo>
                  <a:cubicBezTo>
                    <a:pt x="718" y="1096"/>
                    <a:pt x="776" y="960"/>
                    <a:pt x="722" y="833"/>
                  </a:cubicBezTo>
                  <a:lnTo>
                    <a:pt x="464" y="161"/>
                  </a:lnTo>
                  <a:cubicBezTo>
                    <a:pt x="425" y="63"/>
                    <a:pt x="333"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1"/>
            <p:cNvSpPr/>
            <p:nvPr/>
          </p:nvSpPr>
          <p:spPr>
            <a:xfrm>
              <a:off x="1894325" y="2789450"/>
              <a:ext cx="24425" cy="20675"/>
            </a:xfrm>
            <a:custGeom>
              <a:avLst/>
              <a:gdLst/>
              <a:ahLst/>
              <a:cxnLst/>
              <a:rect l="l" t="t" r="r" b="b"/>
              <a:pathLst>
                <a:path w="977" h="827" extrusionOk="0">
                  <a:moveTo>
                    <a:pt x="251" y="0"/>
                  </a:moveTo>
                  <a:cubicBezTo>
                    <a:pt x="187" y="0"/>
                    <a:pt x="124" y="30"/>
                    <a:pt x="78" y="87"/>
                  </a:cubicBezTo>
                  <a:cubicBezTo>
                    <a:pt x="0" y="177"/>
                    <a:pt x="13" y="317"/>
                    <a:pt x="103" y="386"/>
                  </a:cubicBezTo>
                  <a:lnTo>
                    <a:pt x="595" y="784"/>
                  </a:lnTo>
                  <a:cubicBezTo>
                    <a:pt x="634" y="813"/>
                    <a:pt x="679" y="827"/>
                    <a:pt x="724" y="827"/>
                  </a:cubicBezTo>
                  <a:cubicBezTo>
                    <a:pt x="788" y="827"/>
                    <a:pt x="853" y="798"/>
                    <a:pt x="898" y="743"/>
                  </a:cubicBezTo>
                  <a:cubicBezTo>
                    <a:pt x="976" y="645"/>
                    <a:pt x="964" y="509"/>
                    <a:pt x="874" y="440"/>
                  </a:cubicBezTo>
                  <a:lnTo>
                    <a:pt x="382" y="46"/>
                  </a:lnTo>
                  <a:cubicBezTo>
                    <a:pt x="342" y="15"/>
                    <a:pt x="297"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1"/>
            <p:cNvSpPr/>
            <p:nvPr/>
          </p:nvSpPr>
          <p:spPr>
            <a:xfrm>
              <a:off x="1860900" y="2794050"/>
              <a:ext cx="21450" cy="23650"/>
            </a:xfrm>
            <a:custGeom>
              <a:avLst/>
              <a:gdLst/>
              <a:ahLst/>
              <a:cxnLst/>
              <a:rect l="l" t="t" r="r" b="b"/>
              <a:pathLst>
                <a:path w="858" h="946" extrusionOk="0">
                  <a:moveTo>
                    <a:pt x="602" y="0"/>
                  </a:moveTo>
                  <a:cubicBezTo>
                    <a:pt x="534" y="0"/>
                    <a:pt x="467" y="30"/>
                    <a:pt x="427" y="87"/>
                  </a:cubicBezTo>
                  <a:lnTo>
                    <a:pt x="66" y="608"/>
                  </a:lnTo>
                  <a:cubicBezTo>
                    <a:pt x="0" y="707"/>
                    <a:pt x="29" y="838"/>
                    <a:pt x="128" y="908"/>
                  </a:cubicBezTo>
                  <a:cubicBezTo>
                    <a:pt x="167" y="933"/>
                    <a:pt x="212" y="946"/>
                    <a:pt x="256" y="946"/>
                  </a:cubicBezTo>
                  <a:cubicBezTo>
                    <a:pt x="325" y="946"/>
                    <a:pt x="391" y="914"/>
                    <a:pt x="431" y="854"/>
                  </a:cubicBezTo>
                  <a:lnTo>
                    <a:pt x="792" y="338"/>
                  </a:lnTo>
                  <a:cubicBezTo>
                    <a:pt x="858" y="239"/>
                    <a:pt x="829" y="108"/>
                    <a:pt x="726" y="38"/>
                  </a:cubicBezTo>
                  <a:cubicBezTo>
                    <a:pt x="689" y="13"/>
                    <a:pt x="645" y="0"/>
                    <a:pt x="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1"/>
            <p:cNvSpPr/>
            <p:nvPr/>
          </p:nvSpPr>
          <p:spPr>
            <a:xfrm>
              <a:off x="1895025" y="2780425"/>
              <a:ext cx="23825" cy="29775"/>
            </a:xfrm>
            <a:custGeom>
              <a:avLst/>
              <a:gdLst/>
              <a:ahLst/>
              <a:cxnLst/>
              <a:rect l="l" t="t" r="r" b="b"/>
              <a:pathLst>
                <a:path w="953" h="1191" extrusionOk="0">
                  <a:moveTo>
                    <a:pt x="1" y="1"/>
                  </a:moveTo>
                  <a:lnTo>
                    <a:pt x="1" y="1"/>
                  </a:lnTo>
                  <a:cubicBezTo>
                    <a:pt x="194" y="91"/>
                    <a:pt x="337" y="272"/>
                    <a:pt x="374" y="489"/>
                  </a:cubicBezTo>
                  <a:lnTo>
                    <a:pt x="702" y="755"/>
                  </a:lnTo>
                  <a:cubicBezTo>
                    <a:pt x="792" y="825"/>
                    <a:pt x="805" y="960"/>
                    <a:pt x="727" y="1055"/>
                  </a:cubicBezTo>
                  <a:cubicBezTo>
                    <a:pt x="682" y="1108"/>
                    <a:pt x="624" y="1137"/>
                    <a:pt x="567" y="1145"/>
                  </a:cubicBezTo>
                  <a:lnTo>
                    <a:pt x="575" y="1149"/>
                  </a:lnTo>
                  <a:cubicBezTo>
                    <a:pt x="612" y="1177"/>
                    <a:pt x="656" y="1191"/>
                    <a:pt x="700" y="1191"/>
                  </a:cubicBezTo>
                  <a:cubicBezTo>
                    <a:pt x="765" y="1191"/>
                    <a:pt x="830" y="1162"/>
                    <a:pt x="874" y="1108"/>
                  </a:cubicBezTo>
                  <a:cubicBezTo>
                    <a:pt x="952" y="1014"/>
                    <a:pt x="944" y="878"/>
                    <a:pt x="850" y="805"/>
                  </a:cubicBezTo>
                  <a:lnTo>
                    <a:pt x="522" y="538"/>
                  </a:lnTo>
                  <a:cubicBezTo>
                    <a:pt x="477" y="272"/>
                    <a:pt x="272" y="54"/>
                    <a:pt x="1"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1"/>
            <p:cNvSpPr/>
            <p:nvPr/>
          </p:nvSpPr>
          <p:spPr>
            <a:xfrm>
              <a:off x="1903550" y="2806425"/>
              <a:ext cx="9450" cy="23150"/>
            </a:xfrm>
            <a:custGeom>
              <a:avLst/>
              <a:gdLst/>
              <a:ahLst/>
              <a:cxnLst/>
              <a:rect l="l" t="t" r="r" b="b"/>
              <a:pathLst>
                <a:path w="378" h="926" extrusionOk="0">
                  <a:moveTo>
                    <a:pt x="93" y="0"/>
                  </a:moveTo>
                  <a:cubicBezTo>
                    <a:pt x="91" y="0"/>
                    <a:pt x="96" y="3"/>
                    <a:pt x="99" y="5"/>
                  </a:cubicBezTo>
                  <a:lnTo>
                    <a:pt x="99" y="5"/>
                  </a:lnTo>
                  <a:lnTo>
                    <a:pt x="185" y="560"/>
                  </a:lnTo>
                  <a:cubicBezTo>
                    <a:pt x="205" y="753"/>
                    <a:pt x="181" y="823"/>
                    <a:pt x="70" y="868"/>
                  </a:cubicBezTo>
                  <a:cubicBezTo>
                    <a:pt x="45" y="872"/>
                    <a:pt x="29" y="876"/>
                    <a:pt x="0" y="876"/>
                  </a:cubicBezTo>
                  <a:cubicBezTo>
                    <a:pt x="39" y="909"/>
                    <a:pt x="88" y="925"/>
                    <a:pt x="138" y="925"/>
                  </a:cubicBezTo>
                  <a:cubicBezTo>
                    <a:pt x="163" y="925"/>
                    <a:pt x="189" y="921"/>
                    <a:pt x="214" y="913"/>
                  </a:cubicBezTo>
                  <a:cubicBezTo>
                    <a:pt x="324" y="868"/>
                    <a:pt x="378" y="728"/>
                    <a:pt x="328" y="605"/>
                  </a:cubicBezTo>
                  <a:lnTo>
                    <a:pt x="100" y="5"/>
                  </a:lnTo>
                  <a:lnTo>
                    <a:pt x="100" y="5"/>
                  </a:lnTo>
                  <a:cubicBezTo>
                    <a:pt x="101" y="6"/>
                    <a:pt x="102" y="7"/>
                    <a:pt x="103" y="7"/>
                  </a:cubicBezTo>
                  <a:cubicBezTo>
                    <a:pt x="104" y="7"/>
                    <a:pt x="103" y="5"/>
                    <a:pt x="99" y="2"/>
                  </a:cubicBezTo>
                  <a:lnTo>
                    <a:pt x="99" y="2"/>
                  </a:lnTo>
                  <a:lnTo>
                    <a:pt x="99" y="2"/>
                  </a:lnTo>
                  <a:cubicBezTo>
                    <a:pt x="95" y="1"/>
                    <a:pt x="93" y="0"/>
                    <a:pt x="93"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1"/>
            <p:cNvSpPr/>
            <p:nvPr/>
          </p:nvSpPr>
          <p:spPr>
            <a:xfrm>
              <a:off x="1874625" y="2813150"/>
              <a:ext cx="11000" cy="17000"/>
            </a:xfrm>
            <a:custGeom>
              <a:avLst/>
              <a:gdLst/>
              <a:ahLst/>
              <a:cxnLst/>
              <a:rect l="l" t="t" r="r" b="b"/>
              <a:pathLst>
                <a:path w="440" h="680" extrusionOk="0">
                  <a:moveTo>
                    <a:pt x="440" y="0"/>
                  </a:moveTo>
                  <a:lnTo>
                    <a:pt x="227" y="492"/>
                  </a:lnTo>
                  <a:cubicBezTo>
                    <a:pt x="169" y="582"/>
                    <a:pt x="99" y="623"/>
                    <a:pt x="1" y="627"/>
                  </a:cubicBezTo>
                  <a:cubicBezTo>
                    <a:pt x="26" y="648"/>
                    <a:pt x="62" y="668"/>
                    <a:pt x="99" y="677"/>
                  </a:cubicBezTo>
                  <a:cubicBezTo>
                    <a:pt x="110" y="678"/>
                    <a:pt x="122" y="679"/>
                    <a:pt x="134" y="679"/>
                  </a:cubicBezTo>
                  <a:cubicBezTo>
                    <a:pt x="213" y="679"/>
                    <a:pt x="310" y="641"/>
                    <a:pt x="350" y="517"/>
                  </a:cubicBezTo>
                  <a:lnTo>
                    <a:pt x="440" y="0"/>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1"/>
            <p:cNvSpPr/>
            <p:nvPr/>
          </p:nvSpPr>
          <p:spPr>
            <a:xfrm>
              <a:off x="1863975" y="2811100"/>
              <a:ext cx="10800" cy="6675"/>
            </a:xfrm>
            <a:custGeom>
              <a:avLst/>
              <a:gdLst/>
              <a:ahLst/>
              <a:cxnLst/>
              <a:rect l="l" t="t" r="r" b="b"/>
              <a:pathLst>
                <a:path w="432" h="267" extrusionOk="0">
                  <a:moveTo>
                    <a:pt x="431" y="0"/>
                  </a:moveTo>
                  <a:lnTo>
                    <a:pt x="238" y="148"/>
                  </a:lnTo>
                  <a:cubicBezTo>
                    <a:pt x="149" y="212"/>
                    <a:pt x="95" y="217"/>
                    <a:pt x="47" y="217"/>
                  </a:cubicBezTo>
                  <a:cubicBezTo>
                    <a:pt x="39" y="217"/>
                    <a:pt x="31" y="217"/>
                    <a:pt x="24" y="217"/>
                  </a:cubicBezTo>
                  <a:cubicBezTo>
                    <a:pt x="16" y="217"/>
                    <a:pt x="8" y="217"/>
                    <a:pt x="1" y="217"/>
                  </a:cubicBezTo>
                  <a:cubicBezTo>
                    <a:pt x="1" y="226"/>
                    <a:pt x="5" y="226"/>
                    <a:pt x="13" y="230"/>
                  </a:cubicBezTo>
                  <a:cubicBezTo>
                    <a:pt x="44" y="251"/>
                    <a:pt x="89" y="267"/>
                    <a:pt x="138" y="267"/>
                  </a:cubicBezTo>
                  <a:cubicBezTo>
                    <a:pt x="193" y="267"/>
                    <a:pt x="252" y="247"/>
                    <a:pt x="300" y="193"/>
                  </a:cubicBezTo>
                  <a:lnTo>
                    <a:pt x="431" y="0"/>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1"/>
            <p:cNvSpPr/>
            <p:nvPr/>
          </p:nvSpPr>
          <p:spPr>
            <a:xfrm>
              <a:off x="1888175" y="2812725"/>
              <a:ext cx="8825" cy="23600"/>
            </a:xfrm>
            <a:custGeom>
              <a:avLst/>
              <a:gdLst/>
              <a:ahLst/>
              <a:cxnLst/>
              <a:rect l="l" t="t" r="r" b="b"/>
              <a:pathLst>
                <a:path w="353" h="944" extrusionOk="0">
                  <a:moveTo>
                    <a:pt x="341" y="1"/>
                  </a:moveTo>
                  <a:lnTo>
                    <a:pt x="205" y="644"/>
                  </a:lnTo>
                  <a:cubicBezTo>
                    <a:pt x="160" y="837"/>
                    <a:pt x="115" y="882"/>
                    <a:pt x="0" y="890"/>
                  </a:cubicBezTo>
                  <a:cubicBezTo>
                    <a:pt x="41" y="923"/>
                    <a:pt x="86" y="944"/>
                    <a:pt x="140" y="944"/>
                  </a:cubicBezTo>
                  <a:cubicBezTo>
                    <a:pt x="263" y="944"/>
                    <a:pt x="353" y="829"/>
                    <a:pt x="353" y="698"/>
                  </a:cubicBezTo>
                  <a:lnTo>
                    <a:pt x="341" y="1"/>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1"/>
            <p:cNvSpPr/>
            <p:nvPr/>
          </p:nvSpPr>
          <p:spPr>
            <a:xfrm>
              <a:off x="1865625" y="2694850"/>
              <a:ext cx="43900" cy="80375"/>
            </a:xfrm>
            <a:custGeom>
              <a:avLst/>
              <a:gdLst/>
              <a:ahLst/>
              <a:cxnLst/>
              <a:rect l="l" t="t" r="r" b="b"/>
              <a:pathLst>
                <a:path w="1756" h="3215" extrusionOk="0">
                  <a:moveTo>
                    <a:pt x="926" y="1"/>
                  </a:moveTo>
                  <a:cubicBezTo>
                    <a:pt x="522" y="1"/>
                    <a:pt x="178" y="308"/>
                    <a:pt x="140" y="718"/>
                  </a:cubicBezTo>
                  <a:lnTo>
                    <a:pt x="70" y="1452"/>
                  </a:lnTo>
                  <a:cubicBezTo>
                    <a:pt x="0" y="2858"/>
                    <a:pt x="283" y="3215"/>
                    <a:pt x="283" y="3215"/>
                  </a:cubicBezTo>
                  <a:lnTo>
                    <a:pt x="1349" y="3141"/>
                  </a:lnTo>
                  <a:cubicBezTo>
                    <a:pt x="1743" y="1821"/>
                    <a:pt x="1714" y="865"/>
                    <a:pt x="1714" y="865"/>
                  </a:cubicBezTo>
                  <a:cubicBezTo>
                    <a:pt x="1755" y="431"/>
                    <a:pt x="1435" y="45"/>
                    <a:pt x="1001" y="4"/>
                  </a:cubicBezTo>
                  <a:cubicBezTo>
                    <a:pt x="975" y="2"/>
                    <a:pt x="950" y="1"/>
                    <a:pt x="9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1"/>
            <p:cNvSpPr/>
            <p:nvPr/>
          </p:nvSpPr>
          <p:spPr>
            <a:xfrm>
              <a:off x="1880800" y="2694900"/>
              <a:ext cx="28725" cy="79100"/>
            </a:xfrm>
            <a:custGeom>
              <a:avLst/>
              <a:gdLst/>
              <a:ahLst/>
              <a:cxnLst/>
              <a:rect l="l" t="t" r="r" b="b"/>
              <a:pathLst>
                <a:path w="1149" h="3164" extrusionOk="0">
                  <a:moveTo>
                    <a:pt x="341" y="1"/>
                  </a:moveTo>
                  <a:cubicBezTo>
                    <a:pt x="219" y="1"/>
                    <a:pt x="100" y="25"/>
                    <a:pt x="0" y="68"/>
                  </a:cubicBezTo>
                  <a:lnTo>
                    <a:pt x="41" y="68"/>
                  </a:lnTo>
                  <a:cubicBezTo>
                    <a:pt x="476" y="109"/>
                    <a:pt x="791" y="494"/>
                    <a:pt x="750" y="929"/>
                  </a:cubicBezTo>
                  <a:cubicBezTo>
                    <a:pt x="750" y="929"/>
                    <a:pt x="783" y="1864"/>
                    <a:pt x="406" y="3164"/>
                  </a:cubicBezTo>
                  <a:lnTo>
                    <a:pt x="742" y="3139"/>
                  </a:lnTo>
                  <a:cubicBezTo>
                    <a:pt x="1136" y="1819"/>
                    <a:pt x="1107" y="863"/>
                    <a:pt x="1107" y="863"/>
                  </a:cubicBezTo>
                  <a:cubicBezTo>
                    <a:pt x="1148" y="429"/>
                    <a:pt x="828" y="43"/>
                    <a:pt x="394" y="2"/>
                  </a:cubicBezTo>
                  <a:cubicBezTo>
                    <a:pt x="376" y="1"/>
                    <a:pt x="358" y="1"/>
                    <a:pt x="341"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1"/>
            <p:cNvSpPr/>
            <p:nvPr/>
          </p:nvSpPr>
          <p:spPr>
            <a:xfrm>
              <a:off x="1866950" y="2720050"/>
              <a:ext cx="16625" cy="33350"/>
            </a:xfrm>
            <a:custGeom>
              <a:avLst/>
              <a:gdLst/>
              <a:ahLst/>
              <a:cxnLst/>
              <a:rect l="l" t="t" r="r" b="b"/>
              <a:pathLst>
                <a:path w="665" h="1334" extrusionOk="0">
                  <a:moveTo>
                    <a:pt x="287" y="1"/>
                  </a:moveTo>
                  <a:cubicBezTo>
                    <a:pt x="193" y="1"/>
                    <a:pt x="115" y="34"/>
                    <a:pt x="50" y="79"/>
                  </a:cubicBezTo>
                  <a:lnTo>
                    <a:pt x="13" y="444"/>
                  </a:lnTo>
                  <a:cubicBezTo>
                    <a:pt x="0" y="755"/>
                    <a:pt x="0" y="1018"/>
                    <a:pt x="13" y="1231"/>
                  </a:cubicBezTo>
                  <a:cubicBezTo>
                    <a:pt x="87" y="1292"/>
                    <a:pt x="177" y="1333"/>
                    <a:pt x="287" y="1333"/>
                  </a:cubicBezTo>
                  <a:cubicBezTo>
                    <a:pt x="497" y="1333"/>
                    <a:pt x="665" y="1182"/>
                    <a:pt x="665" y="989"/>
                  </a:cubicBezTo>
                  <a:lnTo>
                    <a:pt x="665" y="345"/>
                  </a:lnTo>
                  <a:cubicBezTo>
                    <a:pt x="665" y="157"/>
                    <a:pt x="497" y="1"/>
                    <a:pt x="287" y="1"/>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1"/>
            <p:cNvSpPr/>
            <p:nvPr/>
          </p:nvSpPr>
          <p:spPr>
            <a:xfrm>
              <a:off x="1866950" y="2772950"/>
              <a:ext cx="37350" cy="13600"/>
            </a:xfrm>
            <a:custGeom>
              <a:avLst/>
              <a:gdLst/>
              <a:ahLst/>
              <a:cxnLst/>
              <a:rect l="l" t="t" r="r" b="b"/>
              <a:pathLst>
                <a:path w="1494" h="544" extrusionOk="0">
                  <a:moveTo>
                    <a:pt x="1216" y="0"/>
                  </a:moveTo>
                  <a:cubicBezTo>
                    <a:pt x="1210" y="0"/>
                    <a:pt x="1204" y="0"/>
                    <a:pt x="1198" y="1"/>
                  </a:cubicBezTo>
                  <a:lnTo>
                    <a:pt x="255" y="79"/>
                  </a:lnTo>
                  <a:cubicBezTo>
                    <a:pt x="107" y="99"/>
                    <a:pt x="0" y="214"/>
                    <a:pt x="9" y="337"/>
                  </a:cubicBezTo>
                  <a:cubicBezTo>
                    <a:pt x="20" y="456"/>
                    <a:pt x="133" y="543"/>
                    <a:pt x="265" y="543"/>
                  </a:cubicBezTo>
                  <a:cubicBezTo>
                    <a:pt x="274" y="543"/>
                    <a:pt x="283" y="543"/>
                    <a:pt x="292" y="542"/>
                  </a:cubicBezTo>
                  <a:lnTo>
                    <a:pt x="1235" y="464"/>
                  </a:lnTo>
                  <a:cubicBezTo>
                    <a:pt x="1382" y="452"/>
                    <a:pt x="1493" y="341"/>
                    <a:pt x="1481" y="214"/>
                  </a:cubicBezTo>
                  <a:cubicBezTo>
                    <a:pt x="1473" y="88"/>
                    <a:pt x="1352" y="0"/>
                    <a:pt x="1216"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1"/>
            <p:cNvSpPr/>
            <p:nvPr/>
          </p:nvSpPr>
          <p:spPr>
            <a:xfrm>
              <a:off x="1867675" y="2773225"/>
              <a:ext cx="36500" cy="10200"/>
            </a:xfrm>
            <a:custGeom>
              <a:avLst/>
              <a:gdLst/>
              <a:ahLst/>
              <a:cxnLst/>
              <a:rect l="l" t="t" r="r" b="b"/>
              <a:pathLst>
                <a:path w="1460" h="408" extrusionOk="0">
                  <a:moveTo>
                    <a:pt x="1199" y="1"/>
                  </a:moveTo>
                  <a:cubicBezTo>
                    <a:pt x="1191" y="1"/>
                    <a:pt x="1182" y="1"/>
                    <a:pt x="1173" y="2"/>
                  </a:cubicBezTo>
                  <a:lnTo>
                    <a:pt x="230" y="80"/>
                  </a:lnTo>
                  <a:cubicBezTo>
                    <a:pt x="123" y="88"/>
                    <a:pt x="37" y="154"/>
                    <a:pt x="0" y="236"/>
                  </a:cubicBezTo>
                  <a:cubicBezTo>
                    <a:pt x="41" y="207"/>
                    <a:pt x="94" y="186"/>
                    <a:pt x="148" y="182"/>
                  </a:cubicBezTo>
                  <a:lnTo>
                    <a:pt x="1095" y="104"/>
                  </a:lnTo>
                  <a:cubicBezTo>
                    <a:pt x="1106" y="103"/>
                    <a:pt x="1117" y="103"/>
                    <a:pt x="1127" y="103"/>
                  </a:cubicBezTo>
                  <a:cubicBezTo>
                    <a:pt x="1257" y="103"/>
                    <a:pt x="1366" y="192"/>
                    <a:pt x="1374" y="309"/>
                  </a:cubicBezTo>
                  <a:cubicBezTo>
                    <a:pt x="1374" y="338"/>
                    <a:pt x="1370" y="371"/>
                    <a:pt x="1357" y="408"/>
                  </a:cubicBezTo>
                  <a:cubicBezTo>
                    <a:pt x="1427" y="359"/>
                    <a:pt x="1460" y="289"/>
                    <a:pt x="1456" y="211"/>
                  </a:cubicBezTo>
                  <a:cubicBezTo>
                    <a:pt x="1448" y="91"/>
                    <a:pt x="1339" y="1"/>
                    <a:pt x="1199"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1"/>
            <p:cNvSpPr/>
            <p:nvPr/>
          </p:nvSpPr>
          <p:spPr>
            <a:xfrm>
              <a:off x="1992925" y="2710800"/>
              <a:ext cx="93525" cy="54725"/>
            </a:xfrm>
            <a:custGeom>
              <a:avLst/>
              <a:gdLst/>
              <a:ahLst/>
              <a:cxnLst/>
              <a:rect l="l" t="t" r="r" b="b"/>
              <a:pathLst>
                <a:path w="3741" h="2189" extrusionOk="0">
                  <a:moveTo>
                    <a:pt x="1874" y="1"/>
                  </a:moveTo>
                  <a:cubicBezTo>
                    <a:pt x="1532" y="1"/>
                    <a:pt x="1161" y="85"/>
                    <a:pt x="780" y="309"/>
                  </a:cubicBezTo>
                  <a:cubicBezTo>
                    <a:pt x="210" y="641"/>
                    <a:pt x="1" y="855"/>
                    <a:pt x="1" y="855"/>
                  </a:cubicBezTo>
                  <a:lnTo>
                    <a:pt x="719" y="2187"/>
                  </a:lnTo>
                  <a:cubicBezTo>
                    <a:pt x="719" y="2187"/>
                    <a:pt x="1362" y="2025"/>
                    <a:pt x="2079" y="2025"/>
                  </a:cubicBezTo>
                  <a:cubicBezTo>
                    <a:pt x="2425" y="2025"/>
                    <a:pt x="2789" y="2063"/>
                    <a:pt x="3105" y="2175"/>
                  </a:cubicBezTo>
                  <a:cubicBezTo>
                    <a:pt x="3105" y="2175"/>
                    <a:pt x="3152" y="2188"/>
                    <a:pt x="3213" y="2188"/>
                  </a:cubicBezTo>
                  <a:cubicBezTo>
                    <a:pt x="3284" y="2188"/>
                    <a:pt x="3374" y="2170"/>
                    <a:pt x="3429" y="2093"/>
                  </a:cubicBezTo>
                  <a:lnTo>
                    <a:pt x="3741" y="826"/>
                  </a:lnTo>
                  <a:cubicBezTo>
                    <a:pt x="3741" y="826"/>
                    <a:pt x="2944" y="1"/>
                    <a:pt x="18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1"/>
            <p:cNvSpPr/>
            <p:nvPr/>
          </p:nvSpPr>
          <p:spPr>
            <a:xfrm>
              <a:off x="2046050" y="2711350"/>
              <a:ext cx="31700" cy="16950"/>
            </a:xfrm>
            <a:custGeom>
              <a:avLst/>
              <a:gdLst/>
              <a:ahLst/>
              <a:cxnLst/>
              <a:rect l="l" t="t" r="r" b="b"/>
              <a:pathLst>
                <a:path w="1268" h="678" extrusionOk="0">
                  <a:moveTo>
                    <a:pt x="53" y="0"/>
                  </a:moveTo>
                  <a:lnTo>
                    <a:pt x="53" y="0"/>
                  </a:lnTo>
                  <a:cubicBezTo>
                    <a:pt x="0" y="189"/>
                    <a:pt x="90" y="382"/>
                    <a:pt x="258" y="443"/>
                  </a:cubicBezTo>
                  <a:lnTo>
                    <a:pt x="869" y="656"/>
                  </a:lnTo>
                  <a:cubicBezTo>
                    <a:pt x="905" y="670"/>
                    <a:pt x="941" y="677"/>
                    <a:pt x="978" y="677"/>
                  </a:cubicBezTo>
                  <a:cubicBezTo>
                    <a:pt x="1089" y="677"/>
                    <a:pt x="1199" y="615"/>
                    <a:pt x="1267" y="513"/>
                  </a:cubicBezTo>
                  <a:cubicBezTo>
                    <a:pt x="988" y="312"/>
                    <a:pt x="566" y="74"/>
                    <a:pt x="53" y="0"/>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1"/>
            <p:cNvSpPr/>
            <p:nvPr/>
          </p:nvSpPr>
          <p:spPr>
            <a:xfrm>
              <a:off x="1992925" y="2710800"/>
              <a:ext cx="93525" cy="26600"/>
            </a:xfrm>
            <a:custGeom>
              <a:avLst/>
              <a:gdLst/>
              <a:ahLst/>
              <a:cxnLst/>
              <a:rect l="l" t="t" r="r" b="b"/>
              <a:pathLst>
                <a:path w="3741" h="1064" extrusionOk="0">
                  <a:moveTo>
                    <a:pt x="1874" y="1"/>
                  </a:moveTo>
                  <a:cubicBezTo>
                    <a:pt x="1532" y="1"/>
                    <a:pt x="1161" y="85"/>
                    <a:pt x="780" y="309"/>
                  </a:cubicBezTo>
                  <a:cubicBezTo>
                    <a:pt x="214" y="641"/>
                    <a:pt x="1" y="855"/>
                    <a:pt x="1" y="855"/>
                  </a:cubicBezTo>
                  <a:cubicBezTo>
                    <a:pt x="116" y="760"/>
                    <a:pt x="440" y="658"/>
                    <a:pt x="866" y="465"/>
                  </a:cubicBezTo>
                  <a:cubicBezTo>
                    <a:pt x="1192" y="313"/>
                    <a:pt x="1506" y="253"/>
                    <a:pt x="1801" y="253"/>
                  </a:cubicBezTo>
                  <a:cubicBezTo>
                    <a:pt x="2753" y="253"/>
                    <a:pt x="3492" y="882"/>
                    <a:pt x="3683" y="1064"/>
                  </a:cubicBezTo>
                  <a:lnTo>
                    <a:pt x="3741" y="826"/>
                  </a:lnTo>
                  <a:cubicBezTo>
                    <a:pt x="3741" y="826"/>
                    <a:pt x="2944" y="1"/>
                    <a:pt x="1874"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1"/>
            <p:cNvSpPr/>
            <p:nvPr/>
          </p:nvSpPr>
          <p:spPr>
            <a:xfrm>
              <a:off x="2076075" y="2718275"/>
              <a:ext cx="67375" cy="62875"/>
            </a:xfrm>
            <a:custGeom>
              <a:avLst/>
              <a:gdLst/>
              <a:ahLst/>
              <a:cxnLst/>
              <a:rect l="l" t="t" r="r" b="b"/>
              <a:pathLst>
                <a:path w="2695" h="2515" extrusionOk="0">
                  <a:moveTo>
                    <a:pt x="2390" y="1"/>
                  </a:moveTo>
                  <a:cubicBezTo>
                    <a:pt x="2283" y="1"/>
                    <a:pt x="2162" y="71"/>
                    <a:pt x="2051" y="301"/>
                  </a:cubicBezTo>
                  <a:cubicBezTo>
                    <a:pt x="1764" y="896"/>
                    <a:pt x="1678" y="1031"/>
                    <a:pt x="1678" y="1031"/>
                  </a:cubicBezTo>
                  <a:cubicBezTo>
                    <a:pt x="1296" y="625"/>
                    <a:pt x="817" y="588"/>
                    <a:pt x="595" y="498"/>
                  </a:cubicBezTo>
                  <a:cubicBezTo>
                    <a:pt x="525" y="469"/>
                    <a:pt x="473" y="458"/>
                    <a:pt x="435" y="458"/>
                  </a:cubicBezTo>
                  <a:cubicBezTo>
                    <a:pt x="352" y="458"/>
                    <a:pt x="333" y="506"/>
                    <a:pt x="333" y="506"/>
                  </a:cubicBezTo>
                  <a:cubicBezTo>
                    <a:pt x="333" y="506"/>
                    <a:pt x="9" y="1425"/>
                    <a:pt x="5" y="1687"/>
                  </a:cubicBezTo>
                  <a:cubicBezTo>
                    <a:pt x="1" y="1926"/>
                    <a:pt x="196" y="1933"/>
                    <a:pt x="220" y="1933"/>
                  </a:cubicBezTo>
                  <a:cubicBezTo>
                    <a:pt x="221" y="1933"/>
                    <a:pt x="222" y="1933"/>
                    <a:pt x="222" y="1933"/>
                  </a:cubicBezTo>
                  <a:cubicBezTo>
                    <a:pt x="271" y="1928"/>
                    <a:pt x="319" y="1926"/>
                    <a:pt x="366" y="1926"/>
                  </a:cubicBezTo>
                  <a:cubicBezTo>
                    <a:pt x="816" y="1926"/>
                    <a:pt x="1186" y="2134"/>
                    <a:pt x="1186" y="2134"/>
                  </a:cubicBezTo>
                  <a:cubicBezTo>
                    <a:pt x="1603" y="2444"/>
                    <a:pt x="1891" y="2514"/>
                    <a:pt x="2065" y="2514"/>
                  </a:cubicBezTo>
                  <a:cubicBezTo>
                    <a:pt x="2209" y="2514"/>
                    <a:pt x="2276" y="2466"/>
                    <a:pt x="2276" y="2466"/>
                  </a:cubicBezTo>
                  <a:lnTo>
                    <a:pt x="2695" y="178"/>
                  </a:lnTo>
                  <a:cubicBezTo>
                    <a:pt x="2695" y="178"/>
                    <a:pt x="2560" y="1"/>
                    <a:pt x="2390" y="1"/>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1"/>
            <p:cNvSpPr/>
            <p:nvPr/>
          </p:nvSpPr>
          <p:spPr>
            <a:xfrm>
              <a:off x="2083250" y="2718275"/>
              <a:ext cx="60300" cy="62075"/>
            </a:xfrm>
            <a:custGeom>
              <a:avLst/>
              <a:gdLst/>
              <a:ahLst/>
              <a:cxnLst/>
              <a:rect l="l" t="t" r="r" b="b"/>
              <a:pathLst>
                <a:path w="2412" h="2483" extrusionOk="0">
                  <a:moveTo>
                    <a:pt x="2107" y="1"/>
                  </a:moveTo>
                  <a:cubicBezTo>
                    <a:pt x="2000" y="1"/>
                    <a:pt x="1879" y="71"/>
                    <a:pt x="1768" y="301"/>
                  </a:cubicBezTo>
                  <a:cubicBezTo>
                    <a:pt x="1481" y="896"/>
                    <a:pt x="1395" y="1031"/>
                    <a:pt x="1395" y="1031"/>
                  </a:cubicBezTo>
                  <a:cubicBezTo>
                    <a:pt x="1013" y="625"/>
                    <a:pt x="534" y="588"/>
                    <a:pt x="312" y="498"/>
                  </a:cubicBezTo>
                  <a:cubicBezTo>
                    <a:pt x="242" y="469"/>
                    <a:pt x="191" y="458"/>
                    <a:pt x="152" y="458"/>
                  </a:cubicBezTo>
                  <a:cubicBezTo>
                    <a:pt x="69" y="458"/>
                    <a:pt x="50" y="506"/>
                    <a:pt x="50" y="506"/>
                  </a:cubicBezTo>
                  <a:cubicBezTo>
                    <a:pt x="50" y="506"/>
                    <a:pt x="29" y="564"/>
                    <a:pt x="1" y="650"/>
                  </a:cubicBezTo>
                  <a:cubicBezTo>
                    <a:pt x="16" y="639"/>
                    <a:pt x="42" y="627"/>
                    <a:pt x="84" y="627"/>
                  </a:cubicBezTo>
                  <a:cubicBezTo>
                    <a:pt x="123" y="627"/>
                    <a:pt x="174" y="637"/>
                    <a:pt x="242" y="666"/>
                  </a:cubicBezTo>
                  <a:cubicBezTo>
                    <a:pt x="460" y="761"/>
                    <a:pt x="1013" y="748"/>
                    <a:pt x="1391" y="1154"/>
                  </a:cubicBezTo>
                  <a:cubicBezTo>
                    <a:pt x="1391" y="1154"/>
                    <a:pt x="1403" y="1068"/>
                    <a:pt x="1690" y="474"/>
                  </a:cubicBezTo>
                  <a:cubicBezTo>
                    <a:pt x="1801" y="244"/>
                    <a:pt x="1923" y="173"/>
                    <a:pt x="2031" y="173"/>
                  </a:cubicBezTo>
                  <a:cubicBezTo>
                    <a:pt x="2202" y="173"/>
                    <a:pt x="2338" y="351"/>
                    <a:pt x="2338" y="351"/>
                  </a:cubicBezTo>
                  <a:lnTo>
                    <a:pt x="1952" y="2483"/>
                  </a:lnTo>
                  <a:cubicBezTo>
                    <a:pt x="1977" y="2471"/>
                    <a:pt x="1993" y="2462"/>
                    <a:pt x="1993" y="2462"/>
                  </a:cubicBezTo>
                  <a:lnTo>
                    <a:pt x="2412" y="178"/>
                  </a:lnTo>
                  <a:cubicBezTo>
                    <a:pt x="2412" y="178"/>
                    <a:pt x="2277" y="1"/>
                    <a:pt x="210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1"/>
            <p:cNvSpPr/>
            <p:nvPr/>
          </p:nvSpPr>
          <p:spPr>
            <a:xfrm>
              <a:off x="2125175" y="2721550"/>
              <a:ext cx="22375" cy="58450"/>
            </a:xfrm>
            <a:custGeom>
              <a:avLst/>
              <a:gdLst/>
              <a:ahLst/>
              <a:cxnLst/>
              <a:rect l="l" t="t" r="r" b="b"/>
              <a:pathLst>
                <a:path w="895" h="2338" extrusionOk="0">
                  <a:moveTo>
                    <a:pt x="610" y="0"/>
                  </a:moveTo>
                  <a:cubicBezTo>
                    <a:pt x="454" y="0"/>
                    <a:pt x="294" y="206"/>
                    <a:pt x="251" y="478"/>
                  </a:cubicBezTo>
                  <a:lnTo>
                    <a:pt x="46" y="1761"/>
                  </a:lnTo>
                  <a:cubicBezTo>
                    <a:pt x="1" y="2053"/>
                    <a:pt x="95" y="2311"/>
                    <a:pt x="259" y="2335"/>
                  </a:cubicBezTo>
                  <a:cubicBezTo>
                    <a:pt x="268" y="2337"/>
                    <a:pt x="276" y="2337"/>
                    <a:pt x="285" y="2337"/>
                  </a:cubicBezTo>
                  <a:cubicBezTo>
                    <a:pt x="441" y="2337"/>
                    <a:pt x="602" y="2131"/>
                    <a:pt x="644" y="1852"/>
                  </a:cubicBezTo>
                  <a:lnTo>
                    <a:pt x="849" y="576"/>
                  </a:lnTo>
                  <a:cubicBezTo>
                    <a:pt x="895" y="285"/>
                    <a:pt x="800" y="27"/>
                    <a:pt x="636" y="2"/>
                  </a:cubicBezTo>
                  <a:cubicBezTo>
                    <a:pt x="628" y="1"/>
                    <a:pt x="619" y="0"/>
                    <a:pt x="610"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1"/>
            <p:cNvSpPr/>
            <p:nvPr/>
          </p:nvSpPr>
          <p:spPr>
            <a:xfrm>
              <a:off x="2125375" y="2721400"/>
              <a:ext cx="20850" cy="57125"/>
            </a:xfrm>
            <a:custGeom>
              <a:avLst/>
              <a:gdLst/>
              <a:ahLst/>
              <a:cxnLst/>
              <a:rect l="l" t="t" r="r" b="b"/>
              <a:pathLst>
                <a:path w="834" h="2285" extrusionOk="0">
                  <a:moveTo>
                    <a:pt x="595" y="1"/>
                  </a:moveTo>
                  <a:cubicBezTo>
                    <a:pt x="441" y="1"/>
                    <a:pt x="285" y="208"/>
                    <a:pt x="243" y="480"/>
                  </a:cubicBezTo>
                  <a:lnTo>
                    <a:pt x="38" y="1763"/>
                  </a:lnTo>
                  <a:cubicBezTo>
                    <a:pt x="1" y="1989"/>
                    <a:pt x="54" y="2194"/>
                    <a:pt x="157" y="2284"/>
                  </a:cubicBezTo>
                  <a:cubicBezTo>
                    <a:pt x="128" y="2194"/>
                    <a:pt x="120" y="2075"/>
                    <a:pt x="140" y="1952"/>
                  </a:cubicBezTo>
                  <a:lnTo>
                    <a:pt x="345" y="677"/>
                  </a:lnTo>
                  <a:cubicBezTo>
                    <a:pt x="388" y="404"/>
                    <a:pt x="549" y="195"/>
                    <a:pt x="705" y="195"/>
                  </a:cubicBezTo>
                  <a:cubicBezTo>
                    <a:pt x="714" y="195"/>
                    <a:pt x="722" y="196"/>
                    <a:pt x="731" y="197"/>
                  </a:cubicBezTo>
                  <a:cubicBezTo>
                    <a:pt x="764" y="205"/>
                    <a:pt x="796" y="226"/>
                    <a:pt x="833" y="246"/>
                  </a:cubicBezTo>
                  <a:cubicBezTo>
                    <a:pt x="796" y="111"/>
                    <a:pt x="723" y="21"/>
                    <a:pt x="628" y="4"/>
                  </a:cubicBezTo>
                  <a:cubicBezTo>
                    <a:pt x="617" y="2"/>
                    <a:pt x="606" y="1"/>
                    <a:pt x="59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1"/>
            <p:cNvSpPr/>
            <p:nvPr/>
          </p:nvSpPr>
          <p:spPr>
            <a:xfrm>
              <a:off x="1924975" y="2681725"/>
              <a:ext cx="16525" cy="16300"/>
            </a:xfrm>
            <a:custGeom>
              <a:avLst/>
              <a:gdLst/>
              <a:ahLst/>
              <a:cxnLst/>
              <a:rect l="l" t="t" r="r" b="b"/>
              <a:pathLst>
                <a:path w="661" h="652" extrusionOk="0">
                  <a:moveTo>
                    <a:pt x="514" y="0"/>
                  </a:moveTo>
                  <a:cubicBezTo>
                    <a:pt x="481" y="0"/>
                    <a:pt x="449" y="12"/>
                    <a:pt x="427" y="37"/>
                  </a:cubicBezTo>
                  <a:lnTo>
                    <a:pt x="45" y="431"/>
                  </a:lnTo>
                  <a:cubicBezTo>
                    <a:pt x="0" y="484"/>
                    <a:pt x="0" y="562"/>
                    <a:pt x="58" y="611"/>
                  </a:cubicBezTo>
                  <a:cubicBezTo>
                    <a:pt x="82" y="638"/>
                    <a:pt x="115" y="651"/>
                    <a:pt x="148" y="651"/>
                  </a:cubicBezTo>
                  <a:cubicBezTo>
                    <a:pt x="181" y="651"/>
                    <a:pt x="214" y="638"/>
                    <a:pt x="238" y="611"/>
                  </a:cubicBezTo>
                  <a:lnTo>
                    <a:pt x="615" y="217"/>
                  </a:lnTo>
                  <a:cubicBezTo>
                    <a:pt x="661" y="164"/>
                    <a:pt x="661" y="90"/>
                    <a:pt x="607" y="37"/>
                  </a:cubicBezTo>
                  <a:cubicBezTo>
                    <a:pt x="581" y="12"/>
                    <a:pt x="547" y="0"/>
                    <a:pt x="514" y="0"/>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1"/>
            <p:cNvSpPr/>
            <p:nvPr/>
          </p:nvSpPr>
          <p:spPr>
            <a:xfrm>
              <a:off x="1925075" y="2681525"/>
              <a:ext cx="16125" cy="14875"/>
            </a:xfrm>
            <a:custGeom>
              <a:avLst/>
              <a:gdLst/>
              <a:ahLst/>
              <a:cxnLst/>
              <a:rect l="l" t="t" r="r" b="b"/>
              <a:pathLst>
                <a:path w="645" h="595" extrusionOk="0">
                  <a:moveTo>
                    <a:pt x="510" y="1"/>
                  </a:moveTo>
                  <a:cubicBezTo>
                    <a:pt x="477" y="1"/>
                    <a:pt x="445" y="14"/>
                    <a:pt x="423" y="41"/>
                  </a:cubicBezTo>
                  <a:lnTo>
                    <a:pt x="41" y="435"/>
                  </a:lnTo>
                  <a:cubicBezTo>
                    <a:pt x="0" y="480"/>
                    <a:pt x="0" y="541"/>
                    <a:pt x="33" y="595"/>
                  </a:cubicBezTo>
                  <a:cubicBezTo>
                    <a:pt x="33" y="570"/>
                    <a:pt x="41" y="537"/>
                    <a:pt x="62" y="517"/>
                  </a:cubicBezTo>
                  <a:lnTo>
                    <a:pt x="443" y="123"/>
                  </a:lnTo>
                  <a:cubicBezTo>
                    <a:pt x="466" y="96"/>
                    <a:pt x="498" y="83"/>
                    <a:pt x="530" y="83"/>
                  </a:cubicBezTo>
                  <a:cubicBezTo>
                    <a:pt x="563" y="83"/>
                    <a:pt x="597" y="96"/>
                    <a:pt x="624" y="123"/>
                  </a:cubicBezTo>
                  <a:lnTo>
                    <a:pt x="644" y="143"/>
                  </a:lnTo>
                  <a:cubicBezTo>
                    <a:pt x="644" y="107"/>
                    <a:pt x="632" y="66"/>
                    <a:pt x="603" y="41"/>
                  </a:cubicBezTo>
                  <a:cubicBezTo>
                    <a:pt x="577" y="14"/>
                    <a:pt x="543" y="1"/>
                    <a:pt x="51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1"/>
            <p:cNvSpPr/>
            <p:nvPr/>
          </p:nvSpPr>
          <p:spPr>
            <a:xfrm>
              <a:off x="1960850" y="2687550"/>
              <a:ext cx="10375" cy="6825"/>
            </a:xfrm>
            <a:custGeom>
              <a:avLst/>
              <a:gdLst/>
              <a:ahLst/>
              <a:cxnLst/>
              <a:rect l="l" t="t" r="r" b="b"/>
              <a:pathLst>
                <a:path w="415" h="273" extrusionOk="0">
                  <a:moveTo>
                    <a:pt x="13" y="1"/>
                  </a:moveTo>
                  <a:lnTo>
                    <a:pt x="13" y="46"/>
                  </a:lnTo>
                  <a:cubicBezTo>
                    <a:pt x="1" y="157"/>
                    <a:pt x="78" y="255"/>
                    <a:pt x="189" y="272"/>
                  </a:cubicBezTo>
                  <a:cubicBezTo>
                    <a:pt x="195" y="272"/>
                    <a:pt x="201" y="272"/>
                    <a:pt x="206" y="272"/>
                  </a:cubicBezTo>
                  <a:cubicBezTo>
                    <a:pt x="313" y="272"/>
                    <a:pt x="399" y="200"/>
                    <a:pt x="415" y="91"/>
                  </a:cubicBezTo>
                  <a:lnTo>
                    <a:pt x="415" y="13"/>
                  </a:lnTo>
                  <a:lnTo>
                    <a:pt x="13" y="1"/>
                  </a:lnTo>
                  <a:close/>
                </a:path>
              </a:pathLst>
            </a:custGeom>
            <a:solidFill>
              <a:srgbClr val="61A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1"/>
            <p:cNvSpPr/>
            <p:nvPr/>
          </p:nvSpPr>
          <p:spPr>
            <a:xfrm>
              <a:off x="1960850" y="2683425"/>
              <a:ext cx="10675" cy="9025"/>
            </a:xfrm>
            <a:custGeom>
              <a:avLst/>
              <a:gdLst/>
              <a:ahLst/>
              <a:cxnLst/>
              <a:rect l="l" t="t" r="r" b="b"/>
              <a:pathLst>
                <a:path w="427" h="361" extrusionOk="0">
                  <a:moveTo>
                    <a:pt x="206" y="1"/>
                  </a:moveTo>
                  <a:cubicBezTo>
                    <a:pt x="105" y="1"/>
                    <a:pt x="20" y="70"/>
                    <a:pt x="13" y="158"/>
                  </a:cubicBezTo>
                  <a:cubicBezTo>
                    <a:pt x="1" y="256"/>
                    <a:pt x="83" y="350"/>
                    <a:pt x="193" y="359"/>
                  </a:cubicBezTo>
                  <a:cubicBezTo>
                    <a:pt x="202" y="360"/>
                    <a:pt x="211" y="360"/>
                    <a:pt x="219" y="360"/>
                  </a:cubicBezTo>
                  <a:cubicBezTo>
                    <a:pt x="323" y="360"/>
                    <a:pt x="407" y="293"/>
                    <a:pt x="415" y="199"/>
                  </a:cubicBezTo>
                  <a:cubicBezTo>
                    <a:pt x="427" y="104"/>
                    <a:pt x="345" y="10"/>
                    <a:pt x="230" y="2"/>
                  </a:cubicBezTo>
                  <a:cubicBezTo>
                    <a:pt x="222" y="1"/>
                    <a:pt x="214" y="1"/>
                    <a:pt x="206" y="1"/>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1"/>
            <p:cNvSpPr/>
            <p:nvPr/>
          </p:nvSpPr>
          <p:spPr>
            <a:xfrm>
              <a:off x="1975725" y="2700475"/>
              <a:ext cx="8225" cy="5400"/>
            </a:xfrm>
            <a:custGeom>
              <a:avLst/>
              <a:gdLst/>
              <a:ahLst/>
              <a:cxnLst/>
              <a:rect l="l" t="t" r="r" b="b"/>
              <a:pathLst>
                <a:path w="329" h="216" extrusionOk="0">
                  <a:moveTo>
                    <a:pt x="12" y="1"/>
                  </a:moveTo>
                  <a:lnTo>
                    <a:pt x="12" y="42"/>
                  </a:lnTo>
                  <a:cubicBezTo>
                    <a:pt x="0" y="128"/>
                    <a:pt x="66" y="206"/>
                    <a:pt x="156" y="214"/>
                  </a:cubicBezTo>
                  <a:cubicBezTo>
                    <a:pt x="163" y="215"/>
                    <a:pt x="170" y="215"/>
                    <a:pt x="177" y="215"/>
                  </a:cubicBezTo>
                  <a:cubicBezTo>
                    <a:pt x="254" y="215"/>
                    <a:pt x="321" y="153"/>
                    <a:pt x="328" y="70"/>
                  </a:cubicBezTo>
                  <a:lnTo>
                    <a:pt x="328" y="9"/>
                  </a:lnTo>
                  <a:lnTo>
                    <a:pt x="12" y="1"/>
                  </a:lnTo>
                  <a:close/>
                </a:path>
              </a:pathLst>
            </a:custGeom>
            <a:solidFill>
              <a:srgbClr val="9A0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1"/>
            <p:cNvSpPr/>
            <p:nvPr/>
          </p:nvSpPr>
          <p:spPr>
            <a:xfrm>
              <a:off x="1975725" y="2697400"/>
              <a:ext cx="8525" cy="7125"/>
            </a:xfrm>
            <a:custGeom>
              <a:avLst/>
              <a:gdLst/>
              <a:ahLst/>
              <a:cxnLst/>
              <a:rect l="l" t="t" r="r" b="b"/>
              <a:pathLst>
                <a:path w="341" h="285" extrusionOk="0">
                  <a:moveTo>
                    <a:pt x="175" y="0"/>
                  </a:moveTo>
                  <a:cubicBezTo>
                    <a:pt x="93" y="0"/>
                    <a:pt x="20" y="49"/>
                    <a:pt x="12" y="124"/>
                  </a:cubicBezTo>
                  <a:cubicBezTo>
                    <a:pt x="0" y="201"/>
                    <a:pt x="66" y="271"/>
                    <a:pt x="156" y="283"/>
                  </a:cubicBezTo>
                  <a:cubicBezTo>
                    <a:pt x="161" y="284"/>
                    <a:pt x="167" y="284"/>
                    <a:pt x="172" y="284"/>
                  </a:cubicBezTo>
                  <a:cubicBezTo>
                    <a:pt x="252" y="284"/>
                    <a:pt x="320" y="230"/>
                    <a:pt x="328" y="160"/>
                  </a:cubicBezTo>
                  <a:cubicBezTo>
                    <a:pt x="340" y="83"/>
                    <a:pt x="271" y="9"/>
                    <a:pt x="185" y="1"/>
                  </a:cubicBezTo>
                  <a:cubicBezTo>
                    <a:pt x="181" y="0"/>
                    <a:pt x="178" y="0"/>
                    <a:pt x="175" y="0"/>
                  </a:cubicBezTo>
                  <a:close/>
                </a:path>
              </a:pathLst>
            </a:custGeom>
            <a:solidFill>
              <a:srgbClr val="B00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1"/>
            <p:cNvSpPr/>
            <p:nvPr/>
          </p:nvSpPr>
          <p:spPr>
            <a:xfrm>
              <a:off x="1991500" y="2693925"/>
              <a:ext cx="8225" cy="5475"/>
            </a:xfrm>
            <a:custGeom>
              <a:avLst/>
              <a:gdLst/>
              <a:ahLst/>
              <a:cxnLst/>
              <a:rect l="l" t="t" r="r" b="b"/>
              <a:pathLst>
                <a:path w="329" h="219" extrusionOk="0">
                  <a:moveTo>
                    <a:pt x="9" y="0"/>
                  </a:moveTo>
                  <a:lnTo>
                    <a:pt x="9" y="41"/>
                  </a:lnTo>
                  <a:cubicBezTo>
                    <a:pt x="1" y="127"/>
                    <a:pt x="66" y="205"/>
                    <a:pt x="152" y="217"/>
                  </a:cubicBezTo>
                  <a:cubicBezTo>
                    <a:pt x="157" y="218"/>
                    <a:pt x="162" y="218"/>
                    <a:pt x="167" y="218"/>
                  </a:cubicBezTo>
                  <a:cubicBezTo>
                    <a:pt x="251" y="218"/>
                    <a:pt x="317" y="155"/>
                    <a:pt x="329" y="74"/>
                  </a:cubicBezTo>
                  <a:lnTo>
                    <a:pt x="329" y="12"/>
                  </a:lnTo>
                  <a:lnTo>
                    <a:pt x="9" y="0"/>
                  </a:lnTo>
                  <a:close/>
                </a:path>
              </a:pathLst>
            </a:custGeom>
            <a:solidFill>
              <a:srgbClr val="9A0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1"/>
            <p:cNvSpPr/>
            <p:nvPr/>
          </p:nvSpPr>
          <p:spPr>
            <a:xfrm>
              <a:off x="1991500" y="2690825"/>
              <a:ext cx="8425" cy="7125"/>
            </a:xfrm>
            <a:custGeom>
              <a:avLst/>
              <a:gdLst/>
              <a:ahLst/>
              <a:cxnLst/>
              <a:rect l="l" t="t" r="r" b="b"/>
              <a:pathLst>
                <a:path w="337" h="285" extrusionOk="0">
                  <a:moveTo>
                    <a:pt x="168" y="0"/>
                  </a:moveTo>
                  <a:cubicBezTo>
                    <a:pt x="89" y="0"/>
                    <a:pt x="20" y="52"/>
                    <a:pt x="9" y="124"/>
                  </a:cubicBezTo>
                  <a:cubicBezTo>
                    <a:pt x="1" y="202"/>
                    <a:pt x="66" y="272"/>
                    <a:pt x="152" y="284"/>
                  </a:cubicBezTo>
                  <a:cubicBezTo>
                    <a:pt x="158" y="285"/>
                    <a:pt x="164" y="285"/>
                    <a:pt x="169" y="285"/>
                  </a:cubicBezTo>
                  <a:cubicBezTo>
                    <a:pt x="252" y="285"/>
                    <a:pt x="317" y="230"/>
                    <a:pt x="329" y="161"/>
                  </a:cubicBezTo>
                  <a:cubicBezTo>
                    <a:pt x="337" y="83"/>
                    <a:pt x="271" y="9"/>
                    <a:pt x="185" y="1"/>
                  </a:cubicBezTo>
                  <a:cubicBezTo>
                    <a:pt x="179" y="1"/>
                    <a:pt x="173" y="0"/>
                    <a:pt x="168" y="0"/>
                  </a:cubicBezTo>
                  <a:close/>
                </a:path>
              </a:pathLst>
            </a:custGeom>
            <a:solidFill>
              <a:srgbClr val="B00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1"/>
            <p:cNvSpPr/>
            <p:nvPr/>
          </p:nvSpPr>
          <p:spPr>
            <a:xfrm>
              <a:off x="1985050" y="2677825"/>
              <a:ext cx="10475" cy="6800"/>
            </a:xfrm>
            <a:custGeom>
              <a:avLst/>
              <a:gdLst/>
              <a:ahLst/>
              <a:cxnLst/>
              <a:rect l="l" t="t" r="r" b="b"/>
              <a:pathLst>
                <a:path w="419" h="272" extrusionOk="0">
                  <a:moveTo>
                    <a:pt x="13" y="0"/>
                  </a:moveTo>
                  <a:lnTo>
                    <a:pt x="13" y="45"/>
                  </a:lnTo>
                  <a:cubicBezTo>
                    <a:pt x="0" y="156"/>
                    <a:pt x="82" y="255"/>
                    <a:pt x="193" y="271"/>
                  </a:cubicBezTo>
                  <a:cubicBezTo>
                    <a:pt x="198" y="271"/>
                    <a:pt x="203" y="272"/>
                    <a:pt x="208" y="272"/>
                  </a:cubicBezTo>
                  <a:cubicBezTo>
                    <a:pt x="313" y="272"/>
                    <a:pt x="403" y="192"/>
                    <a:pt x="419" y="91"/>
                  </a:cubicBezTo>
                  <a:lnTo>
                    <a:pt x="419" y="13"/>
                  </a:lnTo>
                  <a:lnTo>
                    <a:pt x="13" y="0"/>
                  </a:lnTo>
                  <a:close/>
                </a:path>
              </a:pathLst>
            </a:custGeom>
            <a:solidFill>
              <a:srgbClr val="61A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1"/>
            <p:cNvSpPr/>
            <p:nvPr/>
          </p:nvSpPr>
          <p:spPr>
            <a:xfrm>
              <a:off x="1985050" y="2673675"/>
              <a:ext cx="10675" cy="9025"/>
            </a:xfrm>
            <a:custGeom>
              <a:avLst/>
              <a:gdLst/>
              <a:ahLst/>
              <a:cxnLst/>
              <a:rect l="l" t="t" r="r" b="b"/>
              <a:pathLst>
                <a:path w="427" h="361" extrusionOk="0">
                  <a:moveTo>
                    <a:pt x="207" y="1"/>
                  </a:moveTo>
                  <a:cubicBezTo>
                    <a:pt x="104" y="1"/>
                    <a:pt x="20" y="64"/>
                    <a:pt x="13" y="158"/>
                  </a:cubicBezTo>
                  <a:cubicBezTo>
                    <a:pt x="0" y="257"/>
                    <a:pt x="82" y="351"/>
                    <a:pt x="197" y="359"/>
                  </a:cubicBezTo>
                  <a:cubicBezTo>
                    <a:pt x="206" y="360"/>
                    <a:pt x="214" y="360"/>
                    <a:pt x="222" y="360"/>
                  </a:cubicBezTo>
                  <a:cubicBezTo>
                    <a:pt x="322" y="360"/>
                    <a:pt x="407" y="294"/>
                    <a:pt x="419" y="199"/>
                  </a:cubicBezTo>
                  <a:cubicBezTo>
                    <a:pt x="427" y="105"/>
                    <a:pt x="345" y="11"/>
                    <a:pt x="234" y="2"/>
                  </a:cubicBezTo>
                  <a:cubicBezTo>
                    <a:pt x="225" y="1"/>
                    <a:pt x="216" y="1"/>
                    <a:pt x="207" y="1"/>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1"/>
            <p:cNvSpPr/>
            <p:nvPr/>
          </p:nvSpPr>
          <p:spPr>
            <a:xfrm>
              <a:off x="1973450" y="2682425"/>
              <a:ext cx="10400" cy="6825"/>
            </a:xfrm>
            <a:custGeom>
              <a:avLst/>
              <a:gdLst/>
              <a:ahLst/>
              <a:cxnLst/>
              <a:rect l="l" t="t" r="r" b="b"/>
              <a:pathLst>
                <a:path w="416" h="273" extrusionOk="0">
                  <a:moveTo>
                    <a:pt x="9" y="1"/>
                  </a:moveTo>
                  <a:lnTo>
                    <a:pt x="9" y="46"/>
                  </a:lnTo>
                  <a:cubicBezTo>
                    <a:pt x="1" y="157"/>
                    <a:pt x="75" y="255"/>
                    <a:pt x="190" y="272"/>
                  </a:cubicBezTo>
                  <a:cubicBezTo>
                    <a:pt x="195" y="272"/>
                    <a:pt x="201" y="272"/>
                    <a:pt x="206" y="272"/>
                  </a:cubicBezTo>
                  <a:cubicBezTo>
                    <a:pt x="310" y="272"/>
                    <a:pt x="399" y="200"/>
                    <a:pt x="415" y="91"/>
                  </a:cubicBezTo>
                  <a:lnTo>
                    <a:pt x="415" y="13"/>
                  </a:lnTo>
                  <a:lnTo>
                    <a:pt x="9" y="1"/>
                  </a:lnTo>
                  <a:close/>
                </a:path>
              </a:pathLst>
            </a:custGeom>
            <a:solidFill>
              <a:srgbClr val="61A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1"/>
            <p:cNvSpPr/>
            <p:nvPr/>
          </p:nvSpPr>
          <p:spPr>
            <a:xfrm>
              <a:off x="1973450" y="2678300"/>
              <a:ext cx="10600" cy="9000"/>
            </a:xfrm>
            <a:custGeom>
              <a:avLst/>
              <a:gdLst/>
              <a:ahLst/>
              <a:cxnLst/>
              <a:rect l="l" t="t" r="r" b="b"/>
              <a:pathLst>
                <a:path w="424" h="360" extrusionOk="0">
                  <a:moveTo>
                    <a:pt x="207" y="1"/>
                  </a:moveTo>
                  <a:cubicBezTo>
                    <a:pt x="109" y="1"/>
                    <a:pt x="20" y="70"/>
                    <a:pt x="9" y="158"/>
                  </a:cubicBezTo>
                  <a:cubicBezTo>
                    <a:pt x="1" y="256"/>
                    <a:pt x="83" y="350"/>
                    <a:pt x="194" y="359"/>
                  </a:cubicBezTo>
                  <a:cubicBezTo>
                    <a:pt x="202" y="360"/>
                    <a:pt x="211" y="360"/>
                    <a:pt x="220" y="360"/>
                  </a:cubicBezTo>
                  <a:cubicBezTo>
                    <a:pt x="322" y="360"/>
                    <a:pt x="404" y="293"/>
                    <a:pt x="415" y="199"/>
                  </a:cubicBezTo>
                  <a:cubicBezTo>
                    <a:pt x="423" y="104"/>
                    <a:pt x="341" y="10"/>
                    <a:pt x="231" y="2"/>
                  </a:cubicBezTo>
                  <a:cubicBezTo>
                    <a:pt x="223" y="1"/>
                    <a:pt x="215" y="1"/>
                    <a:pt x="207" y="1"/>
                  </a:cubicBezTo>
                  <a:close/>
                </a:path>
              </a:pathLst>
            </a:custGeom>
            <a:solidFill>
              <a:srgbClr val="67B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1"/>
            <p:cNvSpPr/>
            <p:nvPr/>
          </p:nvSpPr>
          <p:spPr>
            <a:xfrm>
              <a:off x="1874325" y="2577875"/>
              <a:ext cx="7725" cy="7700"/>
            </a:xfrm>
            <a:custGeom>
              <a:avLst/>
              <a:gdLst/>
              <a:ahLst/>
              <a:cxnLst/>
              <a:rect l="l" t="t" r="r" b="b"/>
              <a:pathLst>
                <a:path w="309" h="308" extrusionOk="0">
                  <a:moveTo>
                    <a:pt x="156" y="0"/>
                  </a:moveTo>
                  <a:cubicBezTo>
                    <a:pt x="70" y="0"/>
                    <a:pt x="1" y="70"/>
                    <a:pt x="1" y="152"/>
                  </a:cubicBezTo>
                  <a:cubicBezTo>
                    <a:pt x="1" y="238"/>
                    <a:pt x="74" y="308"/>
                    <a:pt x="156" y="308"/>
                  </a:cubicBezTo>
                  <a:cubicBezTo>
                    <a:pt x="243" y="308"/>
                    <a:pt x="308" y="234"/>
                    <a:pt x="308" y="152"/>
                  </a:cubicBezTo>
                  <a:cubicBezTo>
                    <a:pt x="308" y="70"/>
                    <a:pt x="243" y="4"/>
                    <a:pt x="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p25"/>
          <p:cNvSpPr txBox="1">
            <a:spLocks noGrp="1"/>
          </p:cNvSpPr>
          <p:nvPr>
            <p:ph type="title"/>
          </p:nvPr>
        </p:nvSpPr>
        <p:spPr>
          <a:xfrm>
            <a:off x="367137" y="1863239"/>
            <a:ext cx="8575964" cy="171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4800" dirty="0">
                <a:solidFill>
                  <a:srgbClr val="FFC000"/>
                </a:solidFill>
                <a:latin typeface="Star Jedi" panose="040B0000000000000000" pitchFamily="82" charset="0"/>
              </a:rPr>
              <a:t>How do people</a:t>
            </a:r>
            <a:r>
              <a:rPr lang="en-AU" dirty="0">
                <a:solidFill>
                  <a:srgbClr val="FFC000"/>
                </a:solidFill>
                <a:latin typeface="Star Jedi" panose="040B0000000000000000" pitchFamily="82" charset="0"/>
              </a:rPr>
              <a:t> </a:t>
            </a:r>
            <a:r>
              <a:rPr lang="en-AU" sz="4800" dirty="0">
                <a:solidFill>
                  <a:srgbClr val="FFC000"/>
                </a:solidFill>
                <a:latin typeface="Star Jedi" panose="040B0000000000000000" pitchFamily="82" charset="0"/>
              </a:rPr>
              <a:t>Rank   </a:t>
            </a:r>
            <a:br>
              <a:rPr lang="en-AU" dirty="0">
                <a:solidFill>
                  <a:srgbClr val="FFC000"/>
                </a:solidFill>
                <a:latin typeface="Star Jedi" panose="040B0000000000000000" pitchFamily="82" charset="0"/>
              </a:rPr>
            </a:br>
            <a:r>
              <a:rPr lang="en-AU" dirty="0">
                <a:solidFill>
                  <a:srgbClr val="FFC000"/>
                </a:solidFill>
                <a:latin typeface="Star Jedi" panose="040B0000000000000000" pitchFamily="82" charset="0"/>
              </a:rPr>
              <a:t>star wars movies?</a:t>
            </a:r>
            <a:endParaRPr sz="4800" dirty="0">
              <a:solidFill>
                <a:srgbClr val="FFC000"/>
              </a:solidFill>
            </a:endParaRPr>
          </a:p>
        </p:txBody>
      </p:sp>
      <p:grpSp>
        <p:nvGrpSpPr>
          <p:cNvPr id="2557" name="Google Shape;2557;p25"/>
          <p:cNvGrpSpPr/>
          <p:nvPr/>
        </p:nvGrpSpPr>
        <p:grpSpPr>
          <a:xfrm rot="-8839275">
            <a:off x="4902440" y="1497307"/>
            <a:ext cx="561354" cy="670913"/>
            <a:chOff x="1286350" y="1839150"/>
            <a:chExt cx="137875" cy="164775"/>
          </a:xfrm>
        </p:grpSpPr>
        <p:sp>
          <p:nvSpPr>
            <p:cNvPr id="2558" name="Google Shape;2558;p25"/>
            <p:cNvSpPr/>
            <p:nvPr/>
          </p:nvSpPr>
          <p:spPr>
            <a:xfrm>
              <a:off x="1286350" y="1887900"/>
              <a:ext cx="105475" cy="116025"/>
            </a:xfrm>
            <a:custGeom>
              <a:avLst/>
              <a:gdLst/>
              <a:ahLst/>
              <a:cxnLst/>
              <a:rect l="l" t="t" r="r" b="b"/>
              <a:pathLst>
                <a:path w="4219" h="4641" extrusionOk="0">
                  <a:moveTo>
                    <a:pt x="3227" y="1"/>
                  </a:moveTo>
                  <a:cubicBezTo>
                    <a:pt x="3081" y="1"/>
                    <a:pt x="2949" y="52"/>
                    <a:pt x="2861" y="155"/>
                  </a:cubicBezTo>
                  <a:lnTo>
                    <a:pt x="860" y="2894"/>
                  </a:lnTo>
                  <a:cubicBezTo>
                    <a:pt x="842" y="2922"/>
                    <a:pt x="868" y="2957"/>
                    <a:pt x="903" y="2957"/>
                  </a:cubicBezTo>
                  <a:cubicBezTo>
                    <a:pt x="907" y="2957"/>
                    <a:pt x="912" y="2957"/>
                    <a:pt x="918" y="2955"/>
                  </a:cubicBezTo>
                  <a:lnTo>
                    <a:pt x="1090" y="2861"/>
                  </a:lnTo>
                  <a:lnTo>
                    <a:pt x="15" y="4579"/>
                  </a:lnTo>
                  <a:cubicBezTo>
                    <a:pt x="0" y="4610"/>
                    <a:pt x="21" y="4640"/>
                    <a:pt x="48" y="4640"/>
                  </a:cubicBezTo>
                  <a:cubicBezTo>
                    <a:pt x="58" y="4640"/>
                    <a:pt x="68" y="4637"/>
                    <a:pt x="77" y="4628"/>
                  </a:cubicBezTo>
                  <a:lnTo>
                    <a:pt x="2484" y="2496"/>
                  </a:lnTo>
                  <a:lnTo>
                    <a:pt x="2459" y="2660"/>
                  </a:lnTo>
                  <a:cubicBezTo>
                    <a:pt x="2456" y="2686"/>
                    <a:pt x="2478" y="2704"/>
                    <a:pt x="2499" y="2704"/>
                  </a:cubicBezTo>
                  <a:cubicBezTo>
                    <a:pt x="2508" y="2704"/>
                    <a:pt x="2517" y="2700"/>
                    <a:pt x="2525" y="2693"/>
                  </a:cubicBezTo>
                  <a:lnTo>
                    <a:pt x="4022" y="1159"/>
                  </a:lnTo>
                  <a:cubicBezTo>
                    <a:pt x="4218" y="938"/>
                    <a:pt x="4128" y="540"/>
                    <a:pt x="3833" y="282"/>
                  </a:cubicBezTo>
                  <a:lnTo>
                    <a:pt x="3755" y="216"/>
                  </a:lnTo>
                  <a:cubicBezTo>
                    <a:pt x="3594" y="73"/>
                    <a:pt x="3401" y="1"/>
                    <a:pt x="3227" y="1"/>
                  </a:cubicBezTo>
                  <a:close/>
                </a:path>
              </a:pathLst>
            </a:custGeom>
            <a:solidFill>
              <a:srgbClr val="0F0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5"/>
            <p:cNvSpPr/>
            <p:nvPr/>
          </p:nvSpPr>
          <p:spPr>
            <a:xfrm>
              <a:off x="1295975" y="1892950"/>
              <a:ext cx="90625" cy="99800"/>
            </a:xfrm>
            <a:custGeom>
              <a:avLst/>
              <a:gdLst/>
              <a:ahLst/>
              <a:cxnLst/>
              <a:rect l="l" t="t" r="r" b="b"/>
              <a:pathLst>
                <a:path w="3625" h="3992" extrusionOk="0">
                  <a:moveTo>
                    <a:pt x="2865" y="0"/>
                  </a:moveTo>
                  <a:cubicBezTo>
                    <a:pt x="2735" y="0"/>
                    <a:pt x="2613" y="47"/>
                    <a:pt x="2529" y="141"/>
                  </a:cubicBezTo>
                  <a:lnTo>
                    <a:pt x="779" y="2511"/>
                  </a:lnTo>
                  <a:cubicBezTo>
                    <a:pt x="760" y="2533"/>
                    <a:pt x="775" y="2560"/>
                    <a:pt x="799" y="2560"/>
                  </a:cubicBezTo>
                  <a:cubicBezTo>
                    <a:pt x="807" y="2560"/>
                    <a:pt x="815" y="2558"/>
                    <a:pt x="824" y="2552"/>
                  </a:cubicBezTo>
                  <a:lnTo>
                    <a:pt x="963" y="2474"/>
                  </a:lnTo>
                  <a:lnTo>
                    <a:pt x="963" y="2474"/>
                  </a:lnTo>
                  <a:lnTo>
                    <a:pt x="16" y="3942"/>
                  </a:lnTo>
                  <a:cubicBezTo>
                    <a:pt x="0" y="3965"/>
                    <a:pt x="21" y="3991"/>
                    <a:pt x="44" y="3991"/>
                  </a:cubicBezTo>
                  <a:cubicBezTo>
                    <a:pt x="51" y="3991"/>
                    <a:pt x="58" y="3989"/>
                    <a:pt x="65" y="3983"/>
                  </a:cubicBezTo>
                  <a:lnTo>
                    <a:pt x="2132" y="2109"/>
                  </a:lnTo>
                  <a:lnTo>
                    <a:pt x="2107" y="2245"/>
                  </a:lnTo>
                  <a:cubicBezTo>
                    <a:pt x="2102" y="2270"/>
                    <a:pt x="2118" y="2287"/>
                    <a:pt x="2136" y="2287"/>
                  </a:cubicBezTo>
                  <a:cubicBezTo>
                    <a:pt x="2145" y="2287"/>
                    <a:pt x="2154" y="2283"/>
                    <a:pt x="2160" y="2273"/>
                  </a:cubicBezTo>
                  <a:lnTo>
                    <a:pt x="3452" y="937"/>
                  </a:lnTo>
                  <a:cubicBezTo>
                    <a:pt x="3624" y="740"/>
                    <a:pt x="3567" y="412"/>
                    <a:pt x="3329" y="207"/>
                  </a:cubicBezTo>
                  <a:lnTo>
                    <a:pt x="3268" y="158"/>
                  </a:lnTo>
                  <a:cubicBezTo>
                    <a:pt x="3148" y="52"/>
                    <a:pt x="3002" y="0"/>
                    <a:pt x="2865" y="0"/>
                  </a:cubicBezTo>
                  <a:close/>
                </a:path>
              </a:pathLst>
            </a:custGeom>
            <a:solidFill>
              <a:srgbClr val="412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5"/>
            <p:cNvSpPr/>
            <p:nvPr/>
          </p:nvSpPr>
          <p:spPr>
            <a:xfrm>
              <a:off x="1320150" y="1899225"/>
              <a:ext cx="59075" cy="65950"/>
            </a:xfrm>
            <a:custGeom>
              <a:avLst/>
              <a:gdLst/>
              <a:ahLst/>
              <a:cxnLst/>
              <a:rect l="l" t="t" r="r" b="b"/>
              <a:pathLst>
                <a:path w="2363" h="2638" extrusionOk="0">
                  <a:moveTo>
                    <a:pt x="496" y="1649"/>
                  </a:moveTo>
                  <a:lnTo>
                    <a:pt x="1616" y="128"/>
                  </a:lnTo>
                  <a:cubicBezTo>
                    <a:pt x="1722" y="1"/>
                    <a:pt x="1948" y="13"/>
                    <a:pt x="2112" y="157"/>
                  </a:cubicBezTo>
                  <a:lnTo>
                    <a:pt x="2153" y="194"/>
                  </a:lnTo>
                  <a:cubicBezTo>
                    <a:pt x="2317" y="337"/>
                    <a:pt x="2362" y="559"/>
                    <a:pt x="2251" y="682"/>
                  </a:cubicBezTo>
                  <a:lnTo>
                    <a:pt x="1419" y="1539"/>
                  </a:lnTo>
                  <a:cubicBezTo>
                    <a:pt x="1407" y="1551"/>
                    <a:pt x="1374" y="1543"/>
                    <a:pt x="1378" y="1518"/>
                  </a:cubicBezTo>
                  <a:lnTo>
                    <a:pt x="1390" y="1436"/>
                  </a:lnTo>
                  <a:lnTo>
                    <a:pt x="58" y="2617"/>
                  </a:lnTo>
                  <a:cubicBezTo>
                    <a:pt x="37" y="2638"/>
                    <a:pt x="0" y="2613"/>
                    <a:pt x="21" y="2588"/>
                  </a:cubicBezTo>
                  <a:lnTo>
                    <a:pt x="615" y="1645"/>
                  </a:lnTo>
                  <a:lnTo>
                    <a:pt x="533" y="1690"/>
                  </a:lnTo>
                  <a:cubicBezTo>
                    <a:pt x="509" y="1703"/>
                    <a:pt x="484" y="1670"/>
                    <a:pt x="496" y="1649"/>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5"/>
            <p:cNvSpPr/>
            <p:nvPr/>
          </p:nvSpPr>
          <p:spPr>
            <a:xfrm>
              <a:off x="1332425" y="1900250"/>
              <a:ext cx="44625" cy="41100"/>
            </a:xfrm>
            <a:custGeom>
              <a:avLst/>
              <a:gdLst/>
              <a:ahLst/>
              <a:cxnLst/>
              <a:rect l="l" t="t" r="r" b="b"/>
              <a:pathLst>
                <a:path w="1785" h="1644" extrusionOk="0">
                  <a:moveTo>
                    <a:pt x="1333" y="1"/>
                  </a:moveTo>
                  <a:cubicBezTo>
                    <a:pt x="1250" y="1"/>
                    <a:pt x="1174" y="30"/>
                    <a:pt x="1125" y="87"/>
                  </a:cubicBezTo>
                  <a:lnTo>
                    <a:pt x="18" y="1592"/>
                  </a:lnTo>
                  <a:cubicBezTo>
                    <a:pt x="0" y="1616"/>
                    <a:pt x="18" y="1644"/>
                    <a:pt x="42" y="1644"/>
                  </a:cubicBezTo>
                  <a:cubicBezTo>
                    <a:pt x="46" y="1644"/>
                    <a:pt x="50" y="1643"/>
                    <a:pt x="55" y="1641"/>
                  </a:cubicBezTo>
                  <a:lnTo>
                    <a:pt x="108" y="1608"/>
                  </a:lnTo>
                  <a:lnTo>
                    <a:pt x="1174" y="165"/>
                  </a:lnTo>
                  <a:cubicBezTo>
                    <a:pt x="1225" y="105"/>
                    <a:pt x="1300" y="76"/>
                    <a:pt x="1382" y="76"/>
                  </a:cubicBezTo>
                  <a:cubicBezTo>
                    <a:pt x="1479" y="76"/>
                    <a:pt x="1586" y="116"/>
                    <a:pt x="1674" y="194"/>
                  </a:cubicBezTo>
                  <a:lnTo>
                    <a:pt x="1715" y="231"/>
                  </a:lnTo>
                  <a:cubicBezTo>
                    <a:pt x="1744" y="255"/>
                    <a:pt x="1764" y="280"/>
                    <a:pt x="1785" y="313"/>
                  </a:cubicBezTo>
                  <a:cubicBezTo>
                    <a:pt x="1760" y="255"/>
                    <a:pt x="1719" y="198"/>
                    <a:pt x="1662" y="153"/>
                  </a:cubicBezTo>
                  <a:lnTo>
                    <a:pt x="1621" y="116"/>
                  </a:lnTo>
                  <a:cubicBezTo>
                    <a:pt x="1533" y="39"/>
                    <a:pt x="1428" y="1"/>
                    <a:pt x="133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5"/>
            <p:cNvSpPr/>
            <p:nvPr/>
          </p:nvSpPr>
          <p:spPr>
            <a:xfrm>
              <a:off x="1320325" y="1942300"/>
              <a:ext cx="16350" cy="22400"/>
            </a:xfrm>
            <a:custGeom>
              <a:avLst/>
              <a:gdLst/>
              <a:ahLst/>
              <a:cxnLst/>
              <a:rect l="l" t="t" r="r" b="b"/>
              <a:pathLst>
                <a:path w="654" h="896" extrusionOk="0">
                  <a:moveTo>
                    <a:pt x="653" y="0"/>
                  </a:moveTo>
                  <a:lnTo>
                    <a:pt x="506" y="74"/>
                  </a:lnTo>
                  <a:lnTo>
                    <a:pt x="14" y="853"/>
                  </a:lnTo>
                  <a:cubicBezTo>
                    <a:pt x="1" y="875"/>
                    <a:pt x="18" y="895"/>
                    <a:pt x="38" y="895"/>
                  </a:cubicBezTo>
                  <a:cubicBezTo>
                    <a:pt x="43" y="895"/>
                    <a:pt x="49" y="894"/>
                    <a:pt x="55" y="890"/>
                  </a:cubicBezTo>
                  <a:lnTo>
                    <a:pt x="141" y="812"/>
                  </a:lnTo>
                  <a:lnTo>
                    <a:pt x="653" y="0"/>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5"/>
            <p:cNvSpPr/>
            <p:nvPr/>
          </p:nvSpPr>
          <p:spPr>
            <a:xfrm>
              <a:off x="1358675" y="1891925"/>
              <a:ext cx="28025" cy="24650"/>
            </a:xfrm>
            <a:custGeom>
              <a:avLst/>
              <a:gdLst/>
              <a:ahLst/>
              <a:cxnLst/>
              <a:rect l="l" t="t" r="r" b="b"/>
              <a:pathLst>
                <a:path w="1121" h="986" extrusionOk="0">
                  <a:moveTo>
                    <a:pt x="528" y="1"/>
                  </a:moveTo>
                  <a:cubicBezTo>
                    <a:pt x="371" y="1"/>
                    <a:pt x="217" y="73"/>
                    <a:pt x="116" y="211"/>
                  </a:cubicBezTo>
                  <a:lnTo>
                    <a:pt x="30" y="326"/>
                  </a:lnTo>
                  <a:cubicBezTo>
                    <a:pt x="1" y="363"/>
                    <a:pt x="9" y="408"/>
                    <a:pt x="42" y="436"/>
                  </a:cubicBezTo>
                  <a:lnTo>
                    <a:pt x="751" y="970"/>
                  </a:lnTo>
                  <a:cubicBezTo>
                    <a:pt x="767" y="980"/>
                    <a:pt x="784" y="985"/>
                    <a:pt x="800" y="985"/>
                  </a:cubicBezTo>
                  <a:cubicBezTo>
                    <a:pt x="822" y="985"/>
                    <a:pt x="844" y="975"/>
                    <a:pt x="858" y="953"/>
                  </a:cubicBezTo>
                  <a:lnTo>
                    <a:pt x="944" y="834"/>
                  </a:lnTo>
                  <a:cubicBezTo>
                    <a:pt x="1120" y="605"/>
                    <a:pt x="1075" y="281"/>
                    <a:pt x="842" y="108"/>
                  </a:cubicBezTo>
                  <a:cubicBezTo>
                    <a:pt x="747" y="36"/>
                    <a:pt x="637" y="1"/>
                    <a:pt x="528" y="1"/>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5"/>
            <p:cNvSpPr/>
            <p:nvPr/>
          </p:nvSpPr>
          <p:spPr>
            <a:xfrm>
              <a:off x="1358800" y="1897900"/>
              <a:ext cx="23700" cy="18175"/>
            </a:xfrm>
            <a:custGeom>
              <a:avLst/>
              <a:gdLst/>
              <a:ahLst/>
              <a:cxnLst/>
              <a:rect l="l" t="t" r="r" b="b"/>
              <a:pathLst>
                <a:path w="948" h="727" extrusionOk="0">
                  <a:moveTo>
                    <a:pt x="75" y="0"/>
                  </a:moveTo>
                  <a:cubicBezTo>
                    <a:pt x="56" y="0"/>
                    <a:pt x="37" y="8"/>
                    <a:pt x="25" y="25"/>
                  </a:cubicBezTo>
                  <a:cubicBezTo>
                    <a:pt x="0" y="58"/>
                    <a:pt x="8" y="99"/>
                    <a:pt x="37" y="120"/>
                  </a:cubicBezTo>
                  <a:lnTo>
                    <a:pt x="832" y="714"/>
                  </a:lnTo>
                  <a:cubicBezTo>
                    <a:pt x="842" y="722"/>
                    <a:pt x="855" y="727"/>
                    <a:pt x="868" y="727"/>
                  </a:cubicBezTo>
                  <a:cubicBezTo>
                    <a:pt x="887" y="727"/>
                    <a:pt x="908" y="717"/>
                    <a:pt x="923" y="698"/>
                  </a:cubicBezTo>
                  <a:cubicBezTo>
                    <a:pt x="947" y="669"/>
                    <a:pt x="939" y="628"/>
                    <a:pt x="910" y="608"/>
                  </a:cubicBezTo>
                  <a:lnTo>
                    <a:pt x="115" y="13"/>
                  </a:lnTo>
                  <a:cubicBezTo>
                    <a:pt x="103" y="4"/>
                    <a:pt x="89" y="0"/>
                    <a:pt x="75"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5"/>
            <p:cNvSpPr/>
            <p:nvPr/>
          </p:nvSpPr>
          <p:spPr>
            <a:xfrm>
              <a:off x="1365550" y="1847050"/>
              <a:ext cx="56000" cy="60200"/>
            </a:xfrm>
            <a:custGeom>
              <a:avLst/>
              <a:gdLst/>
              <a:ahLst/>
              <a:cxnLst/>
              <a:rect l="l" t="t" r="r" b="b"/>
              <a:pathLst>
                <a:path w="2240" h="2408" extrusionOk="0">
                  <a:moveTo>
                    <a:pt x="1264" y="1"/>
                  </a:moveTo>
                  <a:lnTo>
                    <a:pt x="1" y="1674"/>
                  </a:lnTo>
                  <a:lnTo>
                    <a:pt x="977" y="2408"/>
                  </a:lnTo>
                  <a:lnTo>
                    <a:pt x="2240" y="735"/>
                  </a:lnTo>
                  <a:lnTo>
                    <a:pt x="1264" y="1"/>
                  </a:lnTo>
                  <a:close/>
                </a:path>
              </a:pathLst>
            </a:custGeom>
            <a:solidFill>
              <a:srgbClr val="F3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5"/>
            <p:cNvSpPr/>
            <p:nvPr/>
          </p:nvSpPr>
          <p:spPr>
            <a:xfrm>
              <a:off x="1397125" y="1839150"/>
              <a:ext cx="27100" cy="26375"/>
            </a:xfrm>
            <a:custGeom>
              <a:avLst/>
              <a:gdLst/>
              <a:ahLst/>
              <a:cxnLst/>
              <a:rect l="l" t="t" r="r" b="b"/>
              <a:pathLst>
                <a:path w="1084" h="1055" extrusionOk="0">
                  <a:moveTo>
                    <a:pt x="833" y="1"/>
                  </a:moveTo>
                  <a:cubicBezTo>
                    <a:pt x="776" y="1"/>
                    <a:pt x="735" y="26"/>
                    <a:pt x="735" y="26"/>
                  </a:cubicBezTo>
                  <a:lnTo>
                    <a:pt x="1" y="317"/>
                  </a:lnTo>
                  <a:lnTo>
                    <a:pt x="489" y="686"/>
                  </a:lnTo>
                  <a:lnTo>
                    <a:pt x="977" y="1055"/>
                  </a:lnTo>
                  <a:lnTo>
                    <a:pt x="1055" y="263"/>
                  </a:lnTo>
                  <a:cubicBezTo>
                    <a:pt x="1055" y="263"/>
                    <a:pt x="1083" y="140"/>
                    <a:pt x="964" y="50"/>
                  </a:cubicBezTo>
                  <a:cubicBezTo>
                    <a:pt x="918" y="12"/>
                    <a:pt x="872" y="1"/>
                    <a:pt x="833"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5"/>
            <p:cNvSpPr/>
            <p:nvPr/>
          </p:nvSpPr>
          <p:spPr>
            <a:xfrm>
              <a:off x="1362175" y="1886175"/>
              <a:ext cx="31175" cy="23900"/>
            </a:xfrm>
            <a:custGeom>
              <a:avLst/>
              <a:gdLst/>
              <a:ahLst/>
              <a:cxnLst/>
              <a:rect l="l" t="t" r="r" b="b"/>
              <a:pathLst>
                <a:path w="1247" h="956" extrusionOk="0">
                  <a:moveTo>
                    <a:pt x="88" y="0"/>
                  </a:moveTo>
                  <a:cubicBezTo>
                    <a:pt x="66" y="0"/>
                    <a:pt x="42" y="11"/>
                    <a:pt x="25" y="31"/>
                  </a:cubicBezTo>
                  <a:cubicBezTo>
                    <a:pt x="0" y="60"/>
                    <a:pt x="13" y="105"/>
                    <a:pt x="41" y="133"/>
                  </a:cubicBezTo>
                  <a:lnTo>
                    <a:pt x="1120" y="941"/>
                  </a:lnTo>
                  <a:cubicBezTo>
                    <a:pt x="1131" y="951"/>
                    <a:pt x="1145" y="955"/>
                    <a:pt x="1159" y="955"/>
                  </a:cubicBezTo>
                  <a:cubicBezTo>
                    <a:pt x="1182" y="955"/>
                    <a:pt x="1205" y="945"/>
                    <a:pt x="1222" y="925"/>
                  </a:cubicBezTo>
                  <a:cubicBezTo>
                    <a:pt x="1247" y="892"/>
                    <a:pt x="1243" y="843"/>
                    <a:pt x="1206" y="822"/>
                  </a:cubicBezTo>
                  <a:lnTo>
                    <a:pt x="128" y="14"/>
                  </a:lnTo>
                  <a:cubicBezTo>
                    <a:pt x="116" y="5"/>
                    <a:pt x="102" y="0"/>
                    <a:pt x="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5"/>
            <p:cNvSpPr/>
            <p:nvPr/>
          </p:nvSpPr>
          <p:spPr>
            <a:xfrm>
              <a:off x="1385750" y="1860625"/>
              <a:ext cx="24225" cy="21450"/>
            </a:xfrm>
            <a:custGeom>
              <a:avLst/>
              <a:gdLst/>
              <a:ahLst/>
              <a:cxnLst/>
              <a:rect l="l" t="t" r="r" b="b"/>
              <a:pathLst>
                <a:path w="969" h="858" extrusionOk="0">
                  <a:moveTo>
                    <a:pt x="482" y="1"/>
                  </a:moveTo>
                  <a:cubicBezTo>
                    <a:pt x="354" y="1"/>
                    <a:pt x="228" y="59"/>
                    <a:pt x="144" y="171"/>
                  </a:cubicBezTo>
                  <a:cubicBezTo>
                    <a:pt x="1" y="360"/>
                    <a:pt x="37" y="626"/>
                    <a:pt x="226" y="770"/>
                  </a:cubicBezTo>
                  <a:cubicBezTo>
                    <a:pt x="304" y="829"/>
                    <a:pt x="394" y="857"/>
                    <a:pt x="484" y="857"/>
                  </a:cubicBezTo>
                  <a:cubicBezTo>
                    <a:pt x="613" y="857"/>
                    <a:pt x="740" y="799"/>
                    <a:pt x="825" y="688"/>
                  </a:cubicBezTo>
                  <a:cubicBezTo>
                    <a:pt x="968" y="499"/>
                    <a:pt x="935" y="233"/>
                    <a:pt x="743" y="89"/>
                  </a:cubicBezTo>
                  <a:cubicBezTo>
                    <a:pt x="664" y="30"/>
                    <a:pt x="573" y="1"/>
                    <a:pt x="48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5"/>
            <p:cNvSpPr/>
            <p:nvPr/>
          </p:nvSpPr>
          <p:spPr>
            <a:xfrm>
              <a:off x="1369150" y="1881400"/>
              <a:ext cx="26375" cy="21050"/>
            </a:xfrm>
            <a:custGeom>
              <a:avLst/>
              <a:gdLst/>
              <a:ahLst/>
              <a:cxnLst/>
              <a:rect l="l" t="t" r="r" b="b"/>
              <a:pathLst>
                <a:path w="1055" h="842" extrusionOk="0">
                  <a:moveTo>
                    <a:pt x="78" y="0"/>
                  </a:moveTo>
                  <a:lnTo>
                    <a:pt x="0" y="107"/>
                  </a:lnTo>
                  <a:lnTo>
                    <a:pt x="972" y="841"/>
                  </a:lnTo>
                  <a:lnTo>
                    <a:pt x="1054" y="734"/>
                  </a:lnTo>
                  <a:lnTo>
                    <a:pt x="7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5"/>
            <p:cNvSpPr/>
            <p:nvPr/>
          </p:nvSpPr>
          <p:spPr>
            <a:xfrm>
              <a:off x="1346600" y="1865400"/>
              <a:ext cx="36600" cy="20850"/>
            </a:xfrm>
            <a:custGeom>
              <a:avLst/>
              <a:gdLst/>
              <a:ahLst/>
              <a:cxnLst/>
              <a:rect l="l" t="t" r="r" b="b"/>
              <a:pathLst>
                <a:path w="1464" h="834" extrusionOk="0">
                  <a:moveTo>
                    <a:pt x="1464" y="1"/>
                  </a:moveTo>
                  <a:lnTo>
                    <a:pt x="709" y="83"/>
                  </a:lnTo>
                  <a:cubicBezTo>
                    <a:pt x="709" y="83"/>
                    <a:pt x="562" y="91"/>
                    <a:pt x="451" y="234"/>
                  </a:cubicBezTo>
                  <a:lnTo>
                    <a:pt x="0" y="833"/>
                  </a:lnTo>
                  <a:lnTo>
                    <a:pt x="0" y="833"/>
                  </a:lnTo>
                  <a:lnTo>
                    <a:pt x="660" y="649"/>
                  </a:lnTo>
                  <a:cubicBezTo>
                    <a:pt x="660" y="649"/>
                    <a:pt x="680" y="644"/>
                    <a:pt x="711" y="644"/>
                  </a:cubicBezTo>
                  <a:cubicBezTo>
                    <a:pt x="761" y="644"/>
                    <a:pt x="840" y="656"/>
                    <a:pt x="923" y="718"/>
                  </a:cubicBezTo>
                  <a:lnTo>
                    <a:pt x="1464"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5"/>
            <p:cNvSpPr/>
            <p:nvPr/>
          </p:nvSpPr>
          <p:spPr>
            <a:xfrm>
              <a:off x="1345775" y="1867450"/>
              <a:ext cx="19400" cy="23200"/>
            </a:xfrm>
            <a:custGeom>
              <a:avLst/>
              <a:gdLst/>
              <a:ahLst/>
              <a:cxnLst/>
              <a:rect l="l" t="t" r="r" b="b"/>
              <a:pathLst>
                <a:path w="776" h="928" extrusionOk="0">
                  <a:moveTo>
                    <a:pt x="775" y="1"/>
                  </a:moveTo>
                  <a:lnTo>
                    <a:pt x="775" y="1"/>
                  </a:lnTo>
                  <a:cubicBezTo>
                    <a:pt x="591" y="21"/>
                    <a:pt x="505" y="136"/>
                    <a:pt x="505" y="136"/>
                  </a:cubicBezTo>
                  <a:lnTo>
                    <a:pt x="45" y="743"/>
                  </a:lnTo>
                  <a:cubicBezTo>
                    <a:pt x="0" y="800"/>
                    <a:pt x="17" y="882"/>
                    <a:pt x="74" y="927"/>
                  </a:cubicBezTo>
                  <a:lnTo>
                    <a:pt x="77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5"/>
            <p:cNvSpPr/>
            <p:nvPr/>
          </p:nvSpPr>
          <p:spPr>
            <a:xfrm>
              <a:off x="1362775" y="1866125"/>
              <a:ext cx="13675" cy="15800"/>
            </a:xfrm>
            <a:custGeom>
              <a:avLst/>
              <a:gdLst/>
              <a:ahLst/>
              <a:cxnLst/>
              <a:rect l="l" t="t" r="r" b="b"/>
              <a:pathLst>
                <a:path w="547" h="632" extrusionOk="0">
                  <a:moveTo>
                    <a:pt x="546" y="0"/>
                  </a:moveTo>
                  <a:lnTo>
                    <a:pt x="468" y="13"/>
                  </a:lnTo>
                  <a:lnTo>
                    <a:pt x="1" y="632"/>
                  </a:lnTo>
                  <a:lnTo>
                    <a:pt x="1" y="632"/>
                  </a:lnTo>
                  <a:lnTo>
                    <a:pt x="17" y="628"/>
                  </a:lnTo>
                  <a:cubicBezTo>
                    <a:pt x="17" y="628"/>
                    <a:pt x="42" y="620"/>
                    <a:pt x="79" y="620"/>
                  </a:cubicBezTo>
                  <a:lnTo>
                    <a:pt x="54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5"/>
            <p:cNvSpPr/>
            <p:nvPr/>
          </p:nvSpPr>
          <p:spPr>
            <a:xfrm>
              <a:off x="1393950" y="1883850"/>
              <a:ext cx="17550" cy="41050"/>
            </a:xfrm>
            <a:custGeom>
              <a:avLst/>
              <a:gdLst/>
              <a:ahLst/>
              <a:cxnLst/>
              <a:rect l="l" t="t" r="r" b="b"/>
              <a:pathLst>
                <a:path w="702" h="1642" extrusionOk="0">
                  <a:moveTo>
                    <a:pt x="546" y="1"/>
                  </a:moveTo>
                  <a:lnTo>
                    <a:pt x="1" y="723"/>
                  </a:lnTo>
                  <a:cubicBezTo>
                    <a:pt x="140" y="821"/>
                    <a:pt x="140" y="952"/>
                    <a:pt x="140" y="952"/>
                  </a:cubicBezTo>
                  <a:lnTo>
                    <a:pt x="144" y="1641"/>
                  </a:lnTo>
                  <a:lnTo>
                    <a:pt x="595" y="1038"/>
                  </a:lnTo>
                  <a:cubicBezTo>
                    <a:pt x="702" y="895"/>
                    <a:pt x="673" y="747"/>
                    <a:pt x="673" y="747"/>
                  </a:cubicBezTo>
                  <a:lnTo>
                    <a:pt x="546"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5"/>
            <p:cNvSpPr/>
            <p:nvPr/>
          </p:nvSpPr>
          <p:spPr>
            <a:xfrm>
              <a:off x="1393225" y="1901900"/>
              <a:ext cx="18175" cy="23875"/>
            </a:xfrm>
            <a:custGeom>
              <a:avLst/>
              <a:gdLst/>
              <a:ahLst/>
              <a:cxnLst/>
              <a:rect l="l" t="t" r="r" b="b"/>
              <a:pathLst>
                <a:path w="727" h="955" extrusionOk="0">
                  <a:moveTo>
                    <a:pt x="702" y="1"/>
                  </a:moveTo>
                  <a:lnTo>
                    <a:pt x="1" y="927"/>
                  </a:lnTo>
                  <a:cubicBezTo>
                    <a:pt x="23" y="946"/>
                    <a:pt x="51" y="955"/>
                    <a:pt x="79" y="955"/>
                  </a:cubicBezTo>
                  <a:cubicBezTo>
                    <a:pt x="120" y="955"/>
                    <a:pt x="161" y="936"/>
                    <a:pt x="185" y="903"/>
                  </a:cubicBezTo>
                  <a:lnTo>
                    <a:pt x="641" y="296"/>
                  </a:lnTo>
                  <a:cubicBezTo>
                    <a:pt x="641" y="296"/>
                    <a:pt x="727" y="181"/>
                    <a:pt x="70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5"/>
            <p:cNvSpPr/>
            <p:nvPr/>
          </p:nvSpPr>
          <p:spPr>
            <a:xfrm>
              <a:off x="1397125" y="1890625"/>
              <a:ext cx="12025" cy="17350"/>
            </a:xfrm>
            <a:custGeom>
              <a:avLst/>
              <a:gdLst/>
              <a:ahLst/>
              <a:cxnLst/>
              <a:rect l="l" t="t" r="r" b="b"/>
              <a:pathLst>
                <a:path w="481" h="694" extrusionOk="0">
                  <a:moveTo>
                    <a:pt x="468" y="0"/>
                  </a:moveTo>
                  <a:lnTo>
                    <a:pt x="1" y="620"/>
                  </a:lnTo>
                  <a:cubicBezTo>
                    <a:pt x="13" y="657"/>
                    <a:pt x="13" y="681"/>
                    <a:pt x="13" y="681"/>
                  </a:cubicBezTo>
                  <a:lnTo>
                    <a:pt x="13" y="693"/>
                  </a:lnTo>
                  <a:lnTo>
                    <a:pt x="480" y="70"/>
                  </a:lnTo>
                  <a:lnTo>
                    <a:pt x="46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5"/>
            <p:cNvSpPr/>
            <p:nvPr/>
          </p:nvSpPr>
          <p:spPr>
            <a:xfrm>
              <a:off x="1388725" y="1862800"/>
              <a:ext cx="18475" cy="17050"/>
            </a:xfrm>
            <a:custGeom>
              <a:avLst/>
              <a:gdLst/>
              <a:ahLst/>
              <a:cxnLst/>
              <a:rect l="l" t="t" r="r" b="b"/>
              <a:pathLst>
                <a:path w="739" h="682" extrusionOk="0">
                  <a:moveTo>
                    <a:pt x="368" y="1"/>
                  </a:moveTo>
                  <a:cubicBezTo>
                    <a:pt x="241" y="1"/>
                    <a:pt x="115" y="72"/>
                    <a:pt x="54" y="203"/>
                  </a:cubicBezTo>
                  <a:cubicBezTo>
                    <a:pt x="0" y="330"/>
                    <a:pt x="25" y="478"/>
                    <a:pt x="119" y="576"/>
                  </a:cubicBezTo>
                  <a:cubicBezTo>
                    <a:pt x="186" y="647"/>
                    <a:pt x="275" y="681"/>
                    <a:pt x="363" y="681"/>
                  </a:cubicBezTo>
                  <a:cubicBezTo>
                    <a:pt x="479" y="681"/>
                    <a:pt x="595" y="621"/>
                    <a:pt x="661" y="507"/>
                  </a:cubicBezTo>
                  <a:cubicBezTo>
                    <a:pt x="739" y="371"/>
                    <a:pt x="706" y="191"/>
                    <a:pt x="583" y="80"/>
                  </a:cubicBezTo>
                  <a:cubicBezTo>
                    <a:pt x="520" y="26"/>
                    <a:pt x="444" y="1"/>
                    <a:pt x="368" y="1"/>
                  </a:cubicBezTo>
                  <a:close/>
                </a:path>
              </a:pathLst>
            </a:custGeom>
            <a:solidFill>
              <a:srgbClr val="0A0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5"/>
            <p:cNvSpPr/>
            <p:nvPr/>
          </p:nvSpPr>
          <p:spPr>
            <a:xfrm>
              <a:off x="1399175" y="1864900"/>
              <a:ext cx="750" cy="125"/>
            </a:xfrm>
            <a:custGeom>
              <a:avLst/>
              <a:gdLst/>
              <a:ahLst/>
              <a:cxnLst/>
              <a:rect l="l" t="t" r="r" b="b"/>
              <a:pathLst>
                <a:path w="30" h="5" fill="none" extrusionOk="0">
                  <a:moveTo>
                    <a:pt x="1" y="0"/>
                  </a:moveTo>
                  <a:cubicBezTo>
                    <a:pt x="13" y="0"/>
                    <a:pt x="17" y="4"/>
                    <a:pt x="29" y="4"/>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5"/>
            <p:cNvSpPr/>
            <p:nvPr/>
          </p:nvSpPr>
          <p:spPr>
            <a:xfrm>
              <a:off x="1393850" y="1864700"/>
              <a:ext cx="4525" cy="1450"/>
            </a:xfrm>
            <a:custGeom>
              <a:avLst/>
              <a:gdLst/>
              <a:ahLst/>
              <a:cxnLst/>
              <a:rect l="l" t="t" r="r" b="b"/>
              <a:pathLst>
                <a:path w="181" h="58" fill="none" extrusionOk="0">
                  <a:moveTo>
                    <a:pt x="0" y="57"/>
                  </a:moveTo>
                  <a:cubicBezTo>
                    <a:pt x="50" y="16"/>
                    <a:pt x="119" y="0"/>
                    <a:pt x="181" y="8"/>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5"/>
        <p:cNvGrpSpPr/>
        <p:nvPr/>
      </p:nvGrpSpPr>
      <p:grpSpPr>
        <a:xfrm>
          <a:off x="0" y="0"/>
          <a:ext cx="0" cy="0"/>
          <a:chOff x="0" y="0"/>
          <a:chExt cx="0" cy="0"/>
        </a:xfrm>
      </p:grpSpPr>
      <p:sp>
        <p:nvSpPr>
          <p:cNvPr id="2626" name="Google Shape;2626;p28"/>
          <p:cNvSpPr txBox="1">
            <a:spLocks noGrp="1"/>
          </p:cNvSpPr>
          <p:nvPr>
            <p:ph type="title"/>
          </p:nvPr>
        </p:nvSpPr>
        <p:spPr>
          <a:xfrm>
            <a:off x="3300150" y="330150"/>
            <a:ext cx="5410200" cy="48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AU" dirty="0">
                <a:solidFill>
                  <a:srgbClr val="FFC000"/>
                </a:solidFill>
                <a:latin typeface="Star Jedi" panose="040B0000000000000000" pitchFamily="82" charset="0"/>
              </a:rPr>
              <a:t>Data Exploration</a:t>
            </a:r>
            <a:endParaRPr dirty="0">
              <a:solidFill>
                <a:srgbClr val="FFC000"/>
              </a:solidFill>
              <a:latin typeface="Star Jedi" panose="040B0000000000000000" pitchFamily="82" charset="0"/>
            </a:endParaRPr>
          </a:p>
        </p:txBody>
      </p:sp>
      <p:sp>
        <p:nvSpPr>
          <p:cNvPr id="2627" name="Google Shape;2627;p28"/>
          <p:cNvSpPr txBox="1"/>
          <p:nvPr/>
        </p:nvSpPr>
        <p:spPr>
          <a:xfrm>
            <a:off x="484099" y="2286000"/>
            <a:ext cx="4905900" cy="1866800"/>
          </a:xfrm>
          <a:prstGeom prst="rect">
            <a:avLst/>
          </a:prstGeom>
          <a:noFill/>
          <a:ln>
            <a:noFill/>
          </a:ln>
        </p:spPr>
        <p:txBody>
          <a:bodyPr spcFirstLastPara="1" wrap="square" lIns="0" tIns="0" rIns="0" bIns="0" anchor="ctr" anchorCtr="0">
            <a:noAutofit/>
          </a:bodyPr>
          <a:lstStyle/>
          <a:p>
            <a:pPr lvl="0"/>
            <a:r>
              <a:rPr lang="en-US" sz="1200" dirty="0">
                <a:solidFill>
                  <a:schemeClr val="bg1"/>
                </a:solidFill>
                <a:latin typeface="Scope One" panose="020B0604020202020204" charset="0"/>
                <a:cs typeface="Scope One" panose="020B0604020202020204" charset="0"/>
              </a:rPr>
              <a:t>First checked if people had ranked the episodes, even if they hadn’t seen them. </a:t>
            </a:r>
          </a:p>
          <a:p>
            <a:pPr lvl="0"/>
            <a:endParaRPr lang="en-US" sz="1200" dirty="0">
              <a:solidFill>
                <a:schemeClr val="bg1"/>
              </a:solidFill>
              <a:latin typeface="Scope One" panose="020B0604020202020204" charset="0"/>
              <a:cs typeface="Scope One" panose="020B0604020202020204" charset="0"/>
            </a:endParaRPr>
          </a:p>
          <a:p>
            <a:pPr lvl="0"/>
            <a:r>
              <a:rPr lang="en-US" sz="1200" dirty="0">
                <a:solidFill>
                  <a:schemeClr val="bg1"/>
                </a:solidFill>
                <a:latin typeface="Scope One" panose="020B0604020202020204" charset="0"/>
                <a:cs typeface="Scope One" panose="020B0604020202020204" charset="0"/>
              </a:rPr>
              <a:t>As an example, for Episode I, around 162 respondents marked that they had not seen this episode yet ranked it. </a:t>
            </a:r>
          </a:p>
          <a:p>
            <a:pPr lvl="0"/>
            <a:endParaRPr lang="en-US" sz="1200" dirty="0">
              <a:solidFill>
                <a:schemeClr val="bg1"/>
              </a:solidFill>
              <a:latin typeface="Scope One" panose="020B0604020202020204" charset="0"/>
              <a:cs typeface="Scope One" panose="020B0604020202020204" charset="0"/>
            </a:endParaRPr>
          </a:p>
          <a:p>
            <a:pPr lvl="0"/>
            <a:r>
              <a:rPr lang="en-US" sz="1200" dirty="0">
                <a:solidFill>
                  <a:schemeClr val="bg1"/>
                </a:solidFill>
                <a:latin typeface="Scope One" panose="020B0604020202020204" charset="0"/>
                <a:cs typeface="Scope One" panose="020B0604020202020204" charset="0"/>
              </a:rPr>
              <a:t>Thus we do not consider these rows when doing our analysis of the rankings as people who haven’t seen the movie shouldn’t be allowed to rate it. </a:t>
            </a:r>
            <a:endParaRPr sz="1200" dirty="0">
              <a:solidFill>
                <a:schemeClr val="bg1"/>
              </a:solidFill>
              <a:latin typeface="Scope One" panose="020B0604020202020204" charset="0"/>
              <a:ea typeface="Scope One"/>
              <a:cs typeface="Scope One" panose="020B0604020202020204" charset="0"/>
              <a:sym typeface="Scope One"/>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073800" y="330150"/>
            <a:ext cx="4636500" cy="48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AU" dirty="0"/>
              <a:t>How people rank</a:t>
            </a:r>
            <a:br>
              <a:rPr lang="en-AU" dirty="0"/>
            </a:br>
            <a:r>
              <a:rPr lang="en-AU" sz="1800" b="0" dirty="0">
                <a:solidFill>
                  <a:srgbClr val="E2D773"/>
                </a:solidFill>
                <a:latin typeface="Star Jedi" panose="040B0000000000000000" pitchFamily="82" charset="0"/>
              </a:rPr>
              <a:t>Episode i: The Phantom Menace</a:t>
            </a:r>
            <a:endParaRPr sz="1800" b="0" dirty="0">
              <a:solidFill>
                <a:srgbClr val="E2D773"/>
              </a:solidFill>
              <a:latin typeface="Star Jedi" panose="040B0000000000000000" pitchFamily="82" charset="0"/>
            </a:endParaRPr>
          </a:p>
        </p:txBody>
      </p:sp>
      <p:pic>
        <p:nvPicPr>
          <p:cNvPr id="2" name="Picture 1">
            <a:extLst>
              <a:ext uri="{FF2B5EF4-FFF2-40B4-BE49-F238E27FC236}">
                <a16:creationId xmlns:a16="http://schemas.microsoft.com/office/drawing/2014/main" id="{8E17C650-4FD1-46AF-AE2F-2A3186EA2017}"/>
              </a:ext>
            </a:extLst>
          </p:cNvPr>
          <p:cNvPicPr>
            <a:picLocks noChangeAspect="1"/>
          </p:cNvPicPr>
          <p:nvPr/>
        </p:nvPicPr>
        <p:blipFill>
          <a:blip r:embed="rId3"/>
          <a:stretch>
            <a:fillRect/>
          </a:stretch>
        </p:blipFill>
        <p:spPr>
          <a:xfrm>
            <a:off x="616287" y="1840429"/>
            <a:ext cx="5216824" cy="2481242"/>
          </a:xfrm>
          <a:prstGeom prst="rect">
            <a:avLst/>
          </a:prstGeom>
        </p:spPr>
      </p:pic>
      <p:pic>
        <p:nvPicPr>
          <p:cNvPr id="4" name="Picture 3" descr="A person holding a baseball bat&#10;&#10;Description automatically generated">
            <a:extLst>
              <a:ext uri="{FF2B5EF4-FFF2-40B4-BE49-F238E27FC236}">
                <a16:creationId xmlns:a16="http://schemas.microsoft.com/office/drawing/2014/main" id="{AFF97406-EA1C-42FB-93F0-FB06772D79DC}"/>
              </a:ext>
            </a:extLst>
          </p:cNvPr>
          <p:cNvPicPr>
            <a:picLocks noChangeAspect="1"/>
          </p:cNvPicPr>
          <p:nvPr/>
        </p:nvPicPr>
        <p:blipFill>
          <a:blip r:embed="rId4"/>
          <a:stretch>
            <a:fillRect/>
          </a:stretch>
        </p:blipFill>
        <p:spPr>
          <a:xfrm>
            <a:off x="6362555" y="1192967"/>
            <a:ext cx="2683089" cy="3372079"/>
          </a:xfrm>
          <a:prstGeom prst="rect">
            <a:avLst/>
          </a:prstGeom>
        </p:spPr>
      </p:pic>
      <p:pic>
        <p:nvPicPr>
          <p:cNvPr id="3" name="Picture 2">
            <a:extLst>
              <a:ext uri="{FF2B5EF4-FFF2-40B4-BE49-F238E27FC236}">
                <a16:creationId xmlns:a16="http://schemas.microsoft.com/office/drawing/2014/main" id="{AA63D222-74D5-437A-839B-4ED2B7C8D583}"/>
              </a:ext>
            </a:extLst>
          </p:cNvPr>
          <p:cNvPicPr>
            <a:picLocks noChangeAspect="1"/>
          </p:cNvPicPr>
          <p:nvPr/>
        </p:nvPicPr>
        <p:blipFill>
          <a:blip r:embed="rId5"/>
          <a:stretch>
            <a:fillRect/>
          </a:stretch>
        </p:blipFill>
        <p:spPr>
          <a:xfrm>
            <a:off x="616287" y="1804849"/>
            <a:ext cx="5216824" cy="247320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3737567" y="330150"/>
            <a:ext cx="4972733" cy="489000"/>
          </a:xfrm>
          <a:prstGeom prst="rect">
            <a:avLst/>
          </a:prstGeom>
        </p:spPr>
        <p:txBody>
          <a:bodyPr spcFirstLastPara="1" wrap="square" lIns="91425" tIns="91425" rIns="91425" bIns="91425" anchor="t" anchorCtr="0">
            <a:noAutofit/>
          </a:bodyPr>
          <a:lstStyle/>
          <a:p>
            <a:pPr lvl="0"/>
            <a:r>
              <a:rPr lang="en-AU" dirty="0"/>
              <a:t>How people rank</a:t>
            </a:r>
            <a:br>
              <a:rPr lang="en-AU" dirty="0"/>
            </a:br>
            <a:r>
              <a:rPr lang="en-AU" sz="1800" b="0" dirty="0">
                <a:solidFill>
                  <a:srgbClr val="BF88D3"/>
                </a:solidFill>
                <a:latin typeface="Star Jedi" panose="040B0000000000000000" pitchFamily="82" charset="0"/>
              </a:rPr>
              <a:t>Episode ii: attack of the clones</a:t>
            </a:r>
            <a:endParaRPr sz="1800" b="0" dirty="0">
              <a:solidFill>
                <a:srgbClr val="E2D773"/>
              </a:solidFill>
              <a:latin typeface="Star Jedi" panose="040B0000000000000000" pitchFamily="82" charset="0"/>
            </a:endParaRPr>
          </a:p>
        </p:txBody>
      </p:sp>
      <p:pic>
        <p:nvPicPr>
          <p:cNvPr id="2" name="Picture 1">
            <a:extLst>
              <a:ext uri="{FF2B5EF4-FFF2-40B4-BE49-F238E27FC236}">
                <a16:creationId xmlns:a16="http://schemas.microsoft.com/office/drawing/2014/main" id="{8E17C650-4FD1-46AF-AE2F-2A3186EA2017}"/>
              </a:ext>
            </a:extLst>
          </p:cNvPr>
          <p:cNvPicPr>
            <a:picLocks noChangeAspect="1"/>
          </p:cNvPicPr>
          <p:nvPr/>
        </p:nvPicPr>
        <p:blipFill>
          <a:blip r:embed="rId3"/>
          <a:stretch>
            <a:fillRect/>
          </a:stretch>
        </p:blipFill>
        <p:spPr>
          <a:xfrm>
            <a:off x="616287" y="1840429"/>
            <a:ext cx="5216824" cy="2481242"/>
          </a:xfrm>
          <a:prstGeom prst="rect">
            <a:avLst/>
          </a:prstGeom>
        </p:spPr>
      </p:pic>
      <p:pic>
        <p:nvPicPr>
          <p:cNvPr id="4" name="Picture 3">
            <a:extLst>
              <a:ext uri="{FF2B5EF4-FFF2-40B4-BE49-F238E27FC236}">
                <a16:creationId xmlns:a16="http://schemas.microsoft.com/office/drawing/2014/main" id="{5F55D91E-F803-427B-AB2F-7D43590CAD5E}"/>
              </a:ext>
            </a:extLst>
          </p:cNvPr>
          <p:cNvPicPr>
            <a:picLocks noChangeAspect="1"/>
          </p:cNvPicPr>
          <p:nvPr/>
        </p:nvPicPr>
        <p:blipFill>
          <a:blip r:embed="rId4"/>
          <a:stretch>
            <a:fillRect/>
          </a:stretch>
        </p:blipFill>
        <p:spPr>
          <a:xfrm>
            <a:off x="642724" y="1862037"/>
            <a:ext cx="5190387" cy="2459634"/>
          </a:xfrm>
          <a:prstGeom prst="rect">
            <a:avLst/>
          </a:prstGeom>
        </p:spPr>
      </p:pic>
      <p:pic>
        <p:nvPicPr>
          <p:cNvPr id="5" name="Picture 4">
            <a:extLst>
              <a:ext uri="{FF2B5EF4-FFF2-40B4-BE49-F238E27FC236}">
                <a16:creationId xmlns:a16="http://schemas.microsoft.com/office/drawing/2014/main" id="{BC6B650F-3FBF-4446-BB8B-CE24E8407D25}"/>
              </a:ext>
            </a:extLst>
          </p:cNvPr>
          <p:cNvPicPr>
            <a:picLocks noChangeAspect="1"/>
          </p:cNvPicPr>
          <p:nvPr/>
        </p:nvPicPr>
        <p:blipFill>
          <a:blip r:embed="rId5"/>
          <a:stretch>
            <a:fillRect/>
          </a:stretch>
        </p:blipFill>
        <p:spPr>
          <a:xfrm>
            <a:off x="6914965" y="1363560"/>
            <a:ext cx="1510237" cy="2416380"/>
          </a:xfrm>
          <a:prstGeom prst="rect">
            <a:avLst/>
          </a:prstGeom>
        </p:spPr>
      </p:pic>
      <p:pic>
        <p:nvPicPr>
          <p:cNvPr id="3" name="Picture 2">
            <a:extLst>
              <a:ext uri="{FF2B5EF4-FFF2-40B4-BE49-F238E27FC236}">
                <a16:creationId xmlns:a16="http://schemas.microsoft.com/office/drawing/2014/main" id="{91680667-7AD0-4AF4-8E75-B2B2BE7135D4}"/>
              </a:ext>
            </a:extLst>
          </p:cNvPr>
          <p:cNvPicPr>
            <a:picLocks noChangeAspect="1"/>
          </p:cNvPicPr>
          <p:nvPr/>
        </p:nvPicPr>
        <p:blipFill>
          <a:blip r:embed="rId6"/>
          <a:stretch>
            <a:fillRect/>
          </a:stretch>
        </p:blipFill>
        <p:spPr>
          <a:xfrm>
            <a:off x="642724" y="1862036"/>
            <a:ext cx="5096292" cy="2411093"/>
          </a:xfrm>
          <a:prstGeom prst="rect">
            <a:avLst/>
          </a:prstGeom>
        </p:spPr>
      </p:pic>
    </p:spTree>
    <p:extLst>
      <p:ext uri="{BB962C8B-B14F-4D97-AF65-F5344CB8AC3E}">
        <p14:creationId xmlns:p14="http://schemas.microsoft.com/office/powerpoint/2010/main" val="20272820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073800" y="330150"/>
            <a:ext cx="4636500" cy="489000"/>
          </a:xfrm>
          <a:prstGeom prst="rect">
            <a:avLst/>
          </a:prstGeom>
        </p:spPr>
        <p:txBody>
          <a:bodyPr spcFirstLastPara="1" wrap="square" lIns="91425" tIns="91425" rIns="91425" bIns="91425" anchor="t" anchorCtr="0">
            <a:noAutofit/>
          </a:bodyPr>
          <a:lstStyle/>
          <a:p>
            <a:pPr lvl="0"/>
            <a:r>
              <a:rPr lang="en-AU" dirty="0"/>
              <a:t>How people rank</a:t>
            </a:r>
            <a:br>
              <a:rPr lang="en-AU" dirty="0"/>
            </a:br>
            <a:r>
              <a:rPr lang="en-AU" sz="1800" b="0" dirty="0">
                <a:solidFill>
                  <a:srgbClr val="E3B059"/>
                </a:solidFill>
                <a:latin typeface="Star Jedi" panose="040B0000000000000000" pitchFamily="82" charset="0"/>
              </a:rPr>
              <a:t>Episode iii: Revenge of the sith</a:t>
            </a:r>
            <a:endParaRPr sz="1800" b="0" dirty="0">
              <a:solidFill>
                <a:srgbClr val="E2D773"/>
              </a:solidFill>
              <a:latin typeface="Star Jedi" panose="040B0000000000000000" pitchFamily="82" charset="0"/>
            </a:endParaRPr>
          </a:p>
        </p:txBody>
      </p:sp>
      <p:pic>
        <p:nvPicPr>
          <p:cNvPr id="2" name="Picture 1">
            <a:extLst>
              <a:ext uri="{FF2B5EF4-FFF2-40B4-BE49-F238E27FC236}">
                <a16:creationId xmlns:a16="http://schemas.microsoft.com/office/drawing/2014/main" id="{8E17C650-4FD1-46AF-AE2F-2A3186EA2017}"/>
              </a:ext>
            </a:extLst>
          </p:cNvPr>
          <p:cNvPicPr>
            <a:picLocks noChangeAspect="1"/>
          </p:cNvPicPr>
          <p:nvPr/>
        </p:nvPicPr>
        <p:blipFill>
          <a:blip r:embed="rId3"/>
          <a:stretch>
            <a:fillRect/>
          </a:stretch>
        </p:blipFill>
        <p:spPr>
          <a:xfrm>
            <a:off x="616287" y="1840429"/>
            <a:ext cx="5216824" cy="2481242"/>
          </a:xfrm>
          <a:prstGeom prst="rect">
            <a:avLst/>
          </a:prstGeom>
        </p:spPr>
      </p:pic>
      <p:pic>
        <p:nvPicPr>
          <p:cNvPr id="4" name="Picture 3">
            <a:extLst>
              <a:ext uri="{FF2B5EF4-FFF2-40B4-BE49-F238E27FC236}">
                <a16:creationId xmlns:a16="http://schemas.microsoft.com/office/drawing/2014/main" id="{1C8CD8F6-51FB-4737-ADF6-6F42E7056CF9}"/>
              </a:ext>
            </a:extLst>
          </p:cNvPr>
          <p:cNvPicPr>
            <a:picLocks noChangeAspect="1"/>
          </p:cNvPicPr>
          <p:nvPr/>
        </p:nvPicPr>
        <p:blipFill>
          <a:blip r:embed="rId4"/>
          <a:stretch>
            <a:fillRect/>
          </a:stretch>
        </p:blipFill>
        <p:spPr>
          <a:xfrm>
            <a:off x="745569" y="1852684"/>
            <a:ext cx="5087542" cy="2456732"/>
          </a:xfrm>
          <a:prstGeom prst="rect">
            <a:avLst/>
          </a:prstGeom>
        </p:spPr>
      </p:pic>
      <p:pic>
        <p:nvPicPr>
          <p:cNvPr id="5" name="Picture 4" descr="A person standing in a dark room&#10;&#10;Description automatically generated">
            <a:extLst>
              <a:ext uri="{FF2B5EF4-FFF2-40B4-BE49-F238E27FC236}">
                <a16:creationId xmlns:a16="http://schemas.microsoft.com/office/drawing/2014/main" id="{44B04EF7-54C3-4A3A-80CB-D57D617FCB02}"/>
              </a:ext>
            </a:extLst>
          </p:cNvPr>
          <p:cNvPicPr>
            <a:picLocks noChangeAspect="1"/>
          </p:cNvPicPr>
          <p:nvPr/>
        </p:nvPicPr>
        <p:blipFill>
          <a:blip r:embed="rId5"/>
          <a:stretch>
            <a:fillRect/>
          </a:stretch>
        </p:blipFill>
        <p:spPr>
          <a:xfrm>
            <a:off x="6144234" y="1010845"/>
            <a:ext cx="2784203" cy="2995803"/>
          </a:xfrm>
          <a:prstGeom prst="rect">
            <a:avLst/>
          </a:prstGeom>
        </p:spPr>
      </p:pic>
      <p:pic>
        <p:nvPicPr>
          <p:cNvPr id="3" name="Picture 2">
            <a:extLst>
              <a:ext uri="{FF2B5EF4-FFF2-40B4-BE49-F238E27FC236}">
                <a16:creationId xmlns:a16="http://schemas.microsoft.com/office/drawing/2014/main" id="{4B36F235-E47D-4AB7-BF4B-E2A26F745405}"/>
              </a:ext>
            </a:extLst>
          </p:cNvPr>
          <p:cNvPicPr>
            <a:picLocks noChangeAspect="1"/>
          </p:cNvPicPr>
          <p:nvPr/>
        </p:nvPicPr>
        <p:blipFill>
          <a:blip r:embed="rId6"/>
          <a:stretch>
            <a:fillRect/>
          </a:stretch>
        </p:blipFill>
        <p:spPr>
          <a:xfrm>
            <a:off x="685199" y="1888194"/>
            <a:ext cx="5147911" cy="2382366"/>
          </a:xfrm>
          <a:prstGeom prst="rect">
            <a:avLst/>
          </a:prstGeom>
        </p:spPr>
      </p:pic>
    </p:spTree>
    <p:extLst>
      <p:ext uri="{BB962C8B-B14F-4D97-AF65-F5344CB8AC3E}">
        <p14:creationId xmlns:p14="http://schemas.microsoft.com/office/powerpoint/2010/main" val="41578209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073800" y="330149"/>
            <a:ext cx="4636500" cy="91802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AU" dirty="0"/>
              <a:t>How people rank</a:t>
            </a:r>
            <a:br>
              <a:rPr lang="en-AU" dirty="0"/>
            </a:br>
            <a:r>
              <a:rPr lang="en-AU" sz="1800" b="0" dirty="0">
                <a:solidFill>
                  <a:srgbClr val="6AC0CD"/>
                </a:solidFill>
                <a:latin typeface="Star Jedi" panose="040B0000000000000000" pitchFamily="82" charset="0"/>
              </a:rPr>
              <a:t>Episode iv: A new hope</a:t>
            </a:r>
            <a:endParaRPr sz="1800" b="0" dirty="0">
              <a:solidFill>
                <a:srgbClr val="6AC0CD"/>
              </a:solidFill>
              <a:latin typeface="Star Jedi" panose="040B0000000000000000" pitchFamily="82" charset="0"/>
            </a:endParaRPr>
          </a:p>
        </p:txBody>
      </p:sp>
      <p:pic>
        <p:nvPicPr>
          <p:cNvPr id="2" name="Picture 1">
            <a:extLst>
              <a:ext uri="{FF2B5EF4-FFF2-40B4-BE49-F238E27FC236}">
                <a16:creationId xmlns:a16="http://schemas.microsoft.com/office/drawing/2014/main" id="{8E17C650-4FD1-46AF-AE2F-2A3186EA2017}"/>
              </a:ext>
            </a:extLst>
          </p:cNvPr>
          <p:cNvPicPr>
            <a:picLocks noChangeAspect="1"/>
          </p:cNvPicPr>
          <p:nvPr/>
        </p:nvPicPr>
        <p:blipFill>
          <a:blip r:embed="rId3"/>
          <a:stretch>
            <a:fillRect/>
          </a:stretch>
        </p:blipFill>
        <p:spPr>
          <a:xfrm>
            <a:off x="616287" y="1840429"/>
            <a:ext cx="5216824" cy="2481242"/>
          </a:xfrm>
          <a:prstGeom prst="rect">
            <a:avLst/>
          </a:prstGeom>
        </p:spPr>
      </p:pic>
      <p:pic>
        <p:nvPicPr>
          <p:cNvPr id="3" name="Picture 2">
            <a:extLst>
              <a:ext uri="{FF2B5EF4-FFF2-40B4-BE49-F238E27FC236}">
                <a16:creationId xmlns:a16="http://schemas.microsoft.com/office/drawing/2014/main" id="{D9F4D36A-8D05-4757-8665-7F6475763FD4}"/>
              </a:ext>
            </a:extLst>
          </p:cNvPr>
          <p:cNvPicPr>
            <a:picLocks noChangeAspect="1"/>
          </p:cNvPicPr>
          <p:nvPr/>
        </p:nvPicPr>
        <p:blipFill>
          <a:blip r:embed="rId4"/>
          <a:stretch>
            <a:fillRect/>
          </a:stretch>
        </p:blipFill>
        <p:spPr>
          <a:xfrm>
            <a:off x="616287" y="1832870"/>
            <a:ext cx="5216824" cy="2496360"/>
          </a:xfrm>
          <a:prstGeom prst="rect">
            <a:avLst/>
          </a:prstGeom>
        </p:spPr>
      </p:pic>
      <p:pic>
        <p:nvPicPr>
          <p:cNvPr id="6" name="Picture 5">
            <a:extLst>
              <a:ext uri="{FF2B5EF4-FFF2-40B4-BE49-F238E27FC236}">
                <a16:creationId xmlns:a16="http://schemas.microsoft.com/office/drawing/2014/main" id="{5C9A614B-0AA0-4961-8E4A-BE3B380BB8A2}"/>
              </a:ext>
            </a:extLst>
          </p:cNvPr>
          <p:cNvPicPr>
            <a:picLocks noChangeAspect="1"/>
          </p:cNvPicPr>
          <p:nvPr/>
        </p:nvPicPr>
        <p:blipFill>
          <a:blip r:embed="rId5"/>
          <a:stretch>
            <a:fillRect/>
          </a:stretch>
        </p:blipFill>
        <p:spPr>
          <a:xfrm>
            <a:off x="6991857" y="1320624"/>
            <a:ext cx="1355956" cy="2686835"/>
          </a:xfrm>
          <a:prstGeom prst="rect">
            <a:avLst/>
          </a:prstGeom>
        </p:spPr>
      </p:pic>
      <p:pic>
        <p:nvPicPr>
          <p:cNvPr id="5" name="Picture 4">
            <a:extLst>
              <a:ext uri="{FF2B5EF4-FFF2-40B4-BE49-F238E27FC236}">
                <a16:creationId xmlns:a16="http://schemas.microsoft.com/office/drawing/2014/main" id="{B7A96069-3D9C-4554-AB2D-919C16027052}"/>
              </a:ext>
            </a:extLst>
          </p:cNvPr>
          <p:cNvPicPr>
            <a:picLocks noChangeAspect="1"/>
          </p:cNvPicPr>
          <p:nvPr/>
        </p:nvPicPr>
        <p:blipFill>
          <a:blip r:embed="rId6"/>
          <a:stretch>
            <a:fillRect/>
          </a:stretch>
        </p:blipFill>
        <p:spPr>
          <a:xfrm>
            <a:off x="679399" y="1840429"/>
            <a:ext cx="5153711" cy="2455493"/>
          </a:xfrm>
          <a:prstGeom prst="rect">
            <a:avLst/>
          </a:prstGeom>
        </p:spPr>
      </p:pic>
    </p:spTree>
    <p:extLst>
      <p:ext uri="{BB962C8B-B14F-4D97-AF65-F5344CB8AC3E}">
        <p14:creationId xmlns:p14="http://schemas.microsoft.com/office/powerpoint/2010/main" val="723668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3393363" y="330149"/>
            <a:ext cx="5316937" cy="7789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AU" dirty="0"/>
              <a:t>How people rank</a:t>
            </a:r>
            <a:br>
              <a:rPr lang="en-AU" dirty="0"/>
            </a:br>
            <a:r>
              <a:rPr lang="en-AU" sz="1800" b="0" dirty="0">
                <a:solidFill>
                  <a:srgbClr val="D7543C"/>
                </a:solidFill>
                <a:latin typeface="Star Jedi" panose="040B0000000000000000" pitchFamily="82" charset="0"/>
              </a:rPr>
              <a:t>Episode v: The empire strikes back</a:t>
            </a:r>
            <a:endParaRPr sz="1800" b="0" dirty="0">
              <a:solidFill>
                <a:srgbClr val="D7543C"/>
              </a:solidFill>
              <a:latin typeface="Star Jedi" panose="040B0000000000000000" pitchFamily="82" charset="0"/>
            </a:endParaRPr>
          </a:p>
        </p:txBody>
      </p:sp>
      <p:pic>
        <p:nvPicPr>
          <p:cNvPr id="2" name="Picture 1">
            <a:extLst>
              <a:ext uri="{FF2B5EF4-FFF2-40B4-BE49-F238E27FC236}">
                <a16:creationId xmlns:a16="http://schemas.microsoft.com/office/drawing/2014/main" id="{8E17C650-4FD1-46AF-AE2F-2A3186EA2017}"/>
              </a:ext>
            </a:extLst>
          </p:cNvPr>
          <p:cNvPicPr>
            <a:picLocks noChangeAspect="1"/>
          </p:cNvPicPr>
          <p:nvPr/>
        </p:nvPicPr>
        <p:blipFill>
          <a:blip r:embed="rId3"/>
          <a:stretch>
            <a:fillRect/>
          </a:stretch>
        </p:blipFill>
        <p:spPr>
          <a:xfrm>
            <a:off x="616287" y="1840429"/>
            <a:ext cx="5216824" cy="2481242"/>
          </a:xfrm>
          <a:prstGeom prst="rect">
            <a:avLst/>
          </a:prstGeom>
        </p:spPr>
      </p:pic>
      <p:pic>
        <p:nvPicPr>
          <p:cNvPr id="3" name="Picture 2">
            <a:extLst>
              <a:ext uri="{FF2B5EF4-FFF2-40B4-BE49-F238E27FC236}">
                <a16:creationId xmlns:a16="http://schemas.microsoft.com/office/drawing/2014/main" id="{1733F36D-41E9-4CB7-939B-4BAE4278F845}"/>
              </a:ext>
            </a:extLst>
          </p:cNvPr>
          <p:cNvPicPr>
            <a:picLocks noChangeAspect="1"/>
          </p:cNvPicPr>
          <p:nvPr/>
        </p:nvPicPr>
        <p:blipFill>
          <a:blip r:embed="rId4"/>
          <a:stretch>
            <a:fillRect/>
          </a:stretch>
        </p:blipFill>
        <p:spPr>
          <a:xfrm>
            <a:off x="616287" y="1840429"/>
            <a:ext cx="5216824" cy="2541015"/>
          </a:xfrm>
          <a:prstGeom prst="rect">
            <a:avLst/>
          </a:prstGeom>
        </p:spPr>
      </p:pic>
      <p:pic>
        <p:nvPicPr>
          <p:cNvPr id="5" name="Picture 4">
            <a:extLst>
              <a:ext uri="{FF2B5EF4-FFF2-40B4-BE49-F238E27FC236}">
                <a16:creationId xmlns:a16="http://schemas.microsoft.com/office/drawing/2014/main" id="{24EC77FF-462E-4123-8A98-B1002C280FBD}"/>
              </a:ext>
            </a:extLst>
          </p:cNvPr>
          <p:cNvPicPr>
            <a:picLocks noChangeAspect="1"/>
          </p:cNvPicPr>
          <p:nvPr/>
        </p:nvPicPr>
        <p:blipFill>
          <a:blip r:embed="rId5"/>
          <a:stretch>
            <a:fillRect/>
          </a:stretch>
        </p:blipFill>
        <p:spPr>
          <a:xfrm>
            <a:off x="6656637" y="988064"/>
            <a:ext cx="2249853" cy="3167371"/>
          </a:xfrm>
          <a:prstGeom prst="rect">
            <a:avLst/>
          </a:prstGeom>
        </p:spPr>
      </p:pic>
      <p:pic>
        <p:nvPicPr>
          <p:cNvPr id="4" name="Picture 3">
            <a:extLst>
              <a:ext uri="{FF2B5EF4-FFF2-40B4-BE49-F238E27FC236}">
                <a16:creationId xmlns:a16="http://schemas.microsoft.com/office/drawing/2014/main" id="{41B1F7DE-03A6-4A46-A684-B708849F9380}"/>
              </a:ext>
            </a:extLst>
          </p:cNvPr>
          <p:cNvPicPr>
            <a:picLocks noChangeAspect="1"/>
          </p:cNvPicPr>
          <p:nvPr/>
        </p:nvPicPr>
        <p:blipFill>
          <a:blip r:embed="rId6"/>
          <a:stretch>
            <a:fillRect/>
          </a:stretch>
        </p:blipFill>
        <p:spPr>
          <a:xfrm>
            <a:off x="657755" y="1840429"/>
            <a:ext cx="5216823" cy="2508854"/>
          </a:xfrm>
          <a:prstGeom prst="rect">
            <a:avLst/>
          </a:prstGeom>
        </p:spPr>
      </p:pic>
    </p:spTree>
    <p:extLst>
      <p:ext uri="{BB962C8B-B14F-4D97-AF65-F5344CB8AC3E}">
        <p14:creationId xmlns:p14="http://schemas.microsoft.com/office/powerpoint/2010/main" val="42741263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073800" y="330150"/>
            <a:ext cx="4636500" cy="78242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AU" dirty="0"/>
              <a:t>How people rank</a:t>
            </a:r>
            <a:br>
              <a:rPr lang="en-AU" dirty="0"/>
            </a:br>
            <a:r>
              <a:rPr lang="en-AU" sz="1800" b="0" dirty="0">
                <a:solidFill>
                  <a:srgbClr val="8CCD6A"/>
                </a:solidFill>
                <a:latin typeface="Star Jedi" panose="040B0000000000000000" pitchFamily="82" charset="0"/>
              </a:rPr>
              <a:t>Episode vi: return of the jedi</a:t>
            </a:r>
            <a:endParaRPr sz="1800" b="0" dirty="0">
              <a:solidFill>
                <a:srgbClr val="8CCD6A"/>
              </a:solidFill>
              <a:latin typeface="Star Jedi" panose="040B0000000000000000" pitchFamily="82" charset="0"/>
            </a:endParaRPr>
          </a:p>
        </p:txBody>
      </p:sp>
      <p:pic>
        <p:nvPicPr>
          <p:cNvPr id="2" name="Picture 1">
            <a:extLst>
              <a:ext uri="{FF2B5EF4-FFF2-40B4-BE49-F238E27FC236}">
                <a16:creationId xmlns:a16="http://schemas.microsoft.com/office/drawing/2014/main" id="{8E17C650-4FD1-46AF-AE2F-2A3186EA2017}"/>
              </a:ext>
            </a:extLst>
          </p:cNvPr>
          <p:cNvPicPr>
            <a:picLocks noChangeAspect="1"/>
          </p:cNvPicPr>
          <p:nvPr/>
        </p:nvPicPr>
        <p:blipFill>
          <a:blip r:embed="rId3"/>
          <a:stretch>
            <a:fillRect/>
          </a:stretch>
        </p:blipFill>
        <p:spPr>
          <a:xfrm>
            <a:off x="616287" y="1840429"/>
            <a:ext cx="5216824" cy="2481242"/>
          </a:xfrm>
          <a:prstGeom prst="rect">
            <a:avLst/>
          </a:prstGeom>
        </p:spPr>
      </p:pic>
      <p:pic>
        <p:nvPicPr>
          <p:cNvPr id="3" name="Picture 2">
            <a:extLst>
              <a:ext uri="{FF2B5EF4-FFF2-40B4-BE49-F238E27FC236}">
                <a16:creationId xmlns:a16="http://schemas.microsoft.com/office/drawing/2014/main" id="{13E2D234-E83B-436D-8D30-774F2A1FF22F}"/>
              </a:ext>
            </a:extLst>
          </p:cNvPr>
          <p:cNvPicPr>
            <a:picLocks noChangeAspect="1"/>
          </p:cNvPicPr>
          <p:nvPr/>
        </p:nvPicPr>
        <p:blipFill>
          <a:blip r:embed="rId4"/>
          <a:stretch>
            <a:fillRect/>
          </a:stretch>
        </p:blipFill>
        <p:spPr>
          <a:xfrm>
            <a:off x="699425" y="1840428"/>
            <a:ext cx="5133686" cy="2485311"/>
          </a:xfrm>
          <a:prstGeom prst="rect">
            <a:avLst/>
          </a:prstGeom>
        </p:spPr>
      </p:pic>
      <p:pic>
        <p:nvPicPr>
          <p:cNvPr id="5" name="Picture 4">
            <a:extLst>
              <a:ext uri="{FF2B5EF4-FFF2-40B4-BE49-F238E27FC236}">
                <a16:creationId xmlns:a16="http://schemas.microsoft.com/office/drawing/2014/main" id="{03390A04-78D3-41F6-84DC-298E596DAD10}"/>
              </a:ext>
            </a:extLst>
          </p:cNvPr>
          <p:cNvPicPr>
            <a:picLocks noChangeAspect="1"/>
          </p:cNvPicPr>
          <p:nvPr/>
        </p:nvPicPr>
        <p:blipFill>
          <a:blip r:embed="rId5"/>
          <a:stretch>
            <a:fillRect/>
          </a:stretch>
        </p:blipFill>
        <p:spPr>
          <a:xfrm>
            <a:off x="6734189" y="968943"/>
            <a:ext cx="1885655" cy="3205614"/>
          </a:xfrm>
          <a:prstGeom prst="rect">
            <a:avLst/>
          </a:prstGeom>
        </p:spPr>
      </p:pic>
      <p:pic>
        <p:nvPicPr>
          <p:cNvPr id="4" name="Picture 3">
            <a:extLst>
              <a:ext uri="{FF2B5EF4-FFF2-40B4-BE49-F238E27FC236}">
                <a16:creationId xmlns:a16="http://schemas.microsoft.com/office/drawing/2014/main" id="{134CF323-4C12-4002-88DA-0DF3F944E24C}"/>
              </a:ext>
            </a:extLst>
          </p:cNvPr>
          <p:cNvPicPr>
            <a:picLocks noChangeAspect="1"/>
          </p:cNvPicPr>
          <p:nvPr/>
        </p:nvPicPr>
        <p:blipFill>
          <a:blip r:embed="rId6"/>
          <a:stretch>
            <a:fillRect/>
          </a:stretch>
        </p:blipFill>
        <p:spPr>
          <a:xfrm>
            <a:off x="699425" y="1836361"/>
            <a:ext cx="5133686" cy="2440880"/>
          </a:xfrm>
          <a:prstGeom prst="rect">
            <a:avLst/>
          </a:prstGeom>
        </p:spPr>
      </p:pic>
    </p:spTree>
    <p:extLst>
      <p:ext uri="{BB962C8B-B14F-4D97-AF65-F5344CB8AC3E}">
        <p14:creationId xmlns:p14="http://schemas.microsoft.com/office/powerpoint/2010/main" val="2607582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p25"/>
          <p:cNvSpPr txBox="1">
            <a:spLocks noGrp="1"/>
          </p:cNvSpPr>
          <p:nvPr>
            <p:ph type="title"/>
          </p:nvPr>
        </p:nvSpPr>
        <p:spPr>
          <a:xfrm>
            <a:off x="1283977" y="1924114"/>
            <a:ext cx="6576045" cy="171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4800" dirty="0">
                <a:solidFill>
                  <a:srgbClr val="FFC000"/>
                </a:solidFill>
                <a:latin typeface="Star Jedi" panose="040B0000000000000000" pitchFamily="82" charset="0"/>
              </a:rPr>
              <a:t>Best star wars movie?</a:t>
            </a:r>
            <a:endParaRPr sz="4800" dirty="0">
              <a:solidFill>
                <a:srgbClr val="FFC000"/>
              </a:solidFill>
            </a:endParaRPr>
          </a:p>
        </p:txBody>
      </p:sp>
      <p:grpSp>
        <p:nvGrpSpPr>
          <p:cNvPr id="2557" name="Google Shape;2557;p25"/>
          <p:cNvGrpSpPr/>
          <p:nvPr/>
        </p:nvGrpSpPr>
        <p:grpSpPr>
          <a:xfrm rot="-8839275">
            <a:off x="4902440" y="1497307"/>
            <a:ext cx="561354" cy="670913"/>
            <a:chOff x="1286350" y="1839150"/>
            <a:chExt cx="137875" cy="164775"/>
          </a:xfrm>
        </p:grpSpPr>
        <p:sp>
          <p:nvSpPr>
            <p:cNvPr id="2558" name="Google Shape;2558;p25"/>
            <p:cNvSpPr/>
            <p:nvPr/>
          </p:nvSpPr>
          <p:spPr>
            <a:xfrm>
              <a:off x="1286350" y="1887900"/>
              <a:ext cx="105475" cy="116025"/>
            </a:xfrm>
            <a:custGeom>
              <a:avLst/>
              <a:gdLst/>
              <a:ahLst/>
              <a:cxnLst/>
              <a:rect l="l" t="t" r="r" b="b"/>
              <a:pathLst>
                <a:path w="4219" h="4641" extrusionOk="0">
                  <a:moveTo>
                    <a:pt x="3227" y="1"/>
                  </a:moveTo>
                  <a:cubicBezTo>
                    <a:pt x="3081" y="1"/>
                    <a:pt x="2949" y="52"/>
                    <a:pt x="2861" y="155"/>
                  </a:cubicBezTo>
                  <a:lnTo>
                    <a:pt x="860" y="2894"/>
                  </a:lnTo>
                  <a:cubicBezTo>
                    <a:pt x="842" y="2922"/>
                    <a:pt x="868" y="2957"/>
                    <a:pt x="903" y="2957"/>
                  </a:cubicBezTo>
                  <a:cubicBezTo>
                    <a:pt x="907" y="2957"/>
                    <a:pt x="912" y="2957"/>
                    <a:pt x="918" y="2955"/>
                  </a:cubicBezTo>
                  <a:lnTo>
                    <a:pt x="1090" y="2861"/>
                  </a:lnTo>
                  <a:lnTo>
                    <a:pt x="15" y="4579"/>
                  </a:lnTo>
                  <a:cubicBezTo>
                    <a:pt x="0" y="4610"/>
                    <a:pt x="21" y="4640"/>
                    <a:pt x="48" y="4640"/>
                  </a:cubicBezTo>
                  <a:cubicBezTo>
                    <a:pt x="58" y="4640"/>
                    <a:pt x="68" y="4637"/>
                    <a:pt x="77" y="4628"/>
                  </a:cubicBezTo>
                  <a:lnTo>
                    <a:pt x="2484" y="2496"/>
                  </a:lnTo>
                  <a:lnTo>
                    <a:pt x="2459" y="2660"/>
                  </a:lnTo>
                  <a:cubicBezTo>
                    <a:pt x="2456" y="2686"/>
                    <a:pt x="2478" y="2704"/>
                    <a:pt x="2499" y="2704"/>
                  </a:cubicBezTo>
                  <a:cubicBezTo>
                    <a:pt x="2508" y="2704"/>
                    <a:pt x="2517" y="2700"/>
                    <a:pt x="2525" y="2693"/>
                  </a:cubicBezTo>
                  <a:lnTo>
                    <a:pt x="4022" y="1159"/>
                  </a:lnTo>
                  <a:cubicBezTo>
                    <a:pt x="4218" y="938"/>
                    <a:pt x="4128" y="540"/>
                    <a:pt x="3833" y="282"/>
                  </a:cubicBezTo>
                  <a:lnTo>
                    <a:pt x="3755" y="216"/>
                  </a:lnTo>
                  <a:cubicBezTo>
                    <a:pt x="3594" y="73"/>
                    <a:pt x="3401" y="1"/>
                    <a:pt x="3227" y="1"/>
                  </a:cubicBezTo>
                  <a:close/>
                </a:path>
              </a:pathLst>
            </a:custGeom>
            <a:solidFill>
              <a:srgbClr val="0F0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5"/>
            <p:cNvSpPr/>
            <p:nvPr/>
          </p:nvSpPr>
          <p:spPr>
            <a:xfrm>
              <a:off x="1295975" y="1892950"/>
              <a:ext cx="90625" cy="99800"/>
            </a:xfrm>
            <a:custGeom>
              <a:avLst/>
              <a:gdLst/>
              <a:ahLst/>
              <a:cxnLst/>
              <a:rect l="l" t="t" r="r" b="b"/>
              <a:pathLst>
                <a:path w="3625" h="3992" extrusionOk="0">
                  <a:moveTo>
                    <a:pt x="2865" y="0"/>
                  </a:moveTo>
                  <a:cubicBezTo>
                    <a:pt x="2735" y="0"/>
                    <a:pt x="2613" y="47"/>
                    <a:pt x="2529" y="141"/>
                  </a:cubicBezTo>
                  <a:lnTo>
                    <a:pt x="779" y="2511"/>
                  </a:lnTo>
                  <a:cubicBezTo>
                    <a:pt x="760" y="2533"/>
                    <a:pt x="775" y="2560"/>
                    <a:pt x="799" y="2560"/>
                  </a:cubicBezTo>
                  <a:cubicBezTo>
                    <a:pt x="807" y="2560"/>
                    <a:pt x="815" y="2558"/>
                    <a:pt x="824" y="2552"/>
                  </a:cubicBezTo>
                  <a:lnTo>
                    <a:pt x="963" y="2474"/>
                  </a:lnTo>
                  <a:lnTo>
                    <a:pt x="963" y="2474"/>
                  </a:lnTo>
                  <a:lnTo>
                    <a:pt x="16" y="3942"/>
                  </a:lnTo>
                  <a:cubicBezTo>
                    <a:pt x="0" y="3965"/>
                    <a:pt x="21" y="3991"/>
                    <a:pt x="44" y="3991"/>
                  </a:cubicBezTo>
                  <a:cubicBezTo>
                    <a:pt x="51" y="3991"/>
                    <a:pt x="58" y="3989"/>
                    <a:pt x="65" y="3983"/>
                  </a:cubicBezTo>
                  <a:lnTo>
                    <a:pt x="2132" y="2109"/>
                  </a:lnTo>
                  <a:lnTo>
                    <a:pt x="2107" y="2245"/>
                  </a:lnTo>
                  <a:cubicBezTo>
                    <a:pt x="2102" y="2270"/>
                    <a:pt x="2118" y="2287"/>
                    <a:pt x="2136" y="2287"/>
                  </a:cubicBezTo>
                  <a:cubicBezTo>
                    <a:pt x="2145" y="2287"/>
                    <a:pt x="2154" y="2283"/>
                    <a:pt x="2160" y="2273"/>
                  </a:cubicBezTo>
                  <a:lnTo>
                    <a:pt x="3452" y="937"/>
                  </a:lnTo>
                  <a:cubicBezTo>
                    <a:pt x="3624" y="740"/>
                    <a:pt x="3567" y="412"/>
                    <a:pt x="3329" y="207"/>
                  </a:cubicBezTo>
                  <a:lnTo>
                    <a:pt x="3268" y="158"/>
                  </a:lnTo>
                  <a:cubicBezTo>
                    <a:pt x="3148" y="52"/>
                    <a:pt x="3002" y="0"/>
                    <a:pt x="2865" y="0"/>
                  </a:cubicBezTo>
                  <a:close/>
                </a:path>
              </a:pathLst>
            </a:custGeom>
            <a:solidFill>
              <a:srgbClr val="412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5"/>
            <p:cNvSpPr/>
            <p:nvPr/>
          </p:nvSpPr>
          <p:spPr>
            <a:xfrm>
              <a:off x="1320150" y="1899225"/>
              <a:ext cx="59075" cy="65950"/>
            </a:xfrm>
            <a:custGeom>
              <a:avLst/>
              <a:gdLst/>
              <a:ahLst/>
              <a:cxnLst/>
              <a:rect l="l" t="t" r="r" b="b"/>
              <a:pathLst>
                <a:path w="2363" h="2638" extrusionOk="0">
                  <a:moveTo>
                    <a:pt x="496" y="1649"/>
                  </a:moveTo>
                  <a:lnTo>
                    <a:pt x="1616" y="128"/>
                  </a:lnTo>
                  <a:cubicBezTo>
                    <a:pt x="1722" y="1"/>
                    <a:pt x="1948" y="13"/>
                    <a:pt x="2112" y="157"/>
                  </a:cubicBezTo>
                  <a:lnTo>
                    <a:pt x="2153" y="194"/>
                  </a:lnTo>
                  <a:cubicBezTo>
                    <a:pt x="2317" y="337"/>
                    <a:pt x="2362" y="559"/>
                    <a:pt x="2251" y="682"/>
                  </a:cubicBezTo>
                  <a:lnTo>
                    <a:pt x="1419" y="1539"/>
                  </a:lnTo>
                  <a:cubicBezTo>
                    <a:pt x="1407" y="1551"/>
                    <a:pt x="1374" y="1543"/>
                    <a:pt x="1378" y="1518"/>
                  </a:cubicBezTo>
                  <a:lnTo>
                    <a:pt x="1390" y="1436"/>
                  </a:lnTo>
                  <a:lnTo>
                    <a:pt x="58" y="2617"/>
                  </a:lnTo>
                  <a:cubicBezTo>
                    <a:pt x="37" y="2638"/>
                    <a:pt x="0" y="2613"/>
                    <a:pt x="21" y="2588"/>
                  </a:cubicBezTo>
                  <a:lnTo>
                    <a:pt x="615" y="1645"/>
                  </a:lnTo>
                  <a:lnTo>
                    <a:pt x="533" y="1690"/>
                  </a:lnTo>
                  <a:cubicBezTo>
                    <a:pt x="509" y="1703"/>
                    <a:pt x="484" y="1670"/>
                    <a:pt x="496" y="1649"/>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5"/>
            <p:cNvSpPr/>
            <p:nvPr/>
          </p:nvSpPr>
          <p:spPr>
            <a:xfrm>
              <a:off x="1332425" y="1900250"/>
              <a:ext cx="44625" cy="41100"/>
            </a:xfrm>
            <a:custGeom>
              <a:avLst/>
              <a:gdLst/>
              <a:ahLst/>
              <a:cxnLst/>
              <a:rect l="l" t="t" r="r" b="b"/>
              <a:pathLst>
                <a:path w="1785" h="1644" extrusionOk="0">
                  <a:moveTo>
                    <a:pt x="1333" y="1"/>
                  </a:moveTo>
                  <a:cubicBezTo>
                    <a:pt x="1250" y="1"/>
                    <a:pt x="1174" y="30"/>
                    <a:pt x="1125" y="87"/>
                  </a:cubicBezTo>
                  <a:lnTo>
                    <a:pt x="18" y="1592"/>
                  </a:lnTo>
                  <a:cubicBezTo>
                    <a:pt x="0" y="1616"/>
                    <a:pt x="18" y="1644"/>
                    <a:pt x="42" y="1644"/>
                  </a:cubicBezTo>
                  <a:cubicBezTo>
                    <a:pt x="46" y="1644"/>
                    <a:pt x="50" y="1643"/>
                    <a:pt x="55" y="1641"/>
                  </a:cubicBezTo>
                  <a:lnTo>
                    <a:pt x="108" y="1608"/>
                  </a:lnTo>
                  <a:lnTo>
                    <a:pt x="1174" y="165"/>
                  </a:lnTo>
                  <a:cubicBezTo>
                    <a:pt x="1225" y="105"/>
                    <a:pt x="1300" y="76"/>
                    <a:pt x="1382" y="76"/>
                  </a:cubicBezTo>
                  <a:cubicBezTo>
                    <a:pt x="1479" y="76"/>
                    <a:pt x="1586" y="116"/>
                    <a:pt x="1674" y="194"/>
                  </a:cubicBezTo>
                  <a:lnTo>
                    <a:pt x="1715" y="231"/>
                  </a:lnTo>
                  <a:cubicBezTo>
                    <a:pt x="1744" y="255"/>
                    <a:pt x="1764" y="280"/>
                    <a:pt x="1785" y="313"/>
                  </a:cubicBezTo>
                  <a:cubicBezTo>
                    <a:pt x="1760" y="255"/>
                    <a:pt x="1719" y="198"/>
                    <a:pt x="1662" y="153"/>
                  </a:cubicBezTo>
                  <a:lnTo>
                    <a:pt x="1621" y="116"/>
                  </a:lnTo>
                  <a:cubicBezTo>
                    <a:pt x="1533" y="39"/>
                    <a:pt x="1428" y="1"/>
                    <a:pt x="133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5"/>
            <p:cNvSpPr/>
            <p:nvPr/>
          </p:nvSpPr>
          <p:spPr>
            <a:xfrm>
              <a:off x="1320325" y="1942300"/>
              <a:ext cx="16350" cy="22400"/>
            </a:xfrm>
            <a:custGeom>
              <a:avLst/>
              <a:gdLst/>
              <a:ahLst/>
              <a:cxnLst/>
              <a:rect l="l" t="t" r="r" b="b"/>
              <a:pathLst>
                <a:path w="654" h="896" extrusionOk="0">
                  <a:moveTo>
                    <a:pt x="653" y="0"/>
                  </a:moveTo>
                  <a:lnTo>
                    <a:pt x="506" y="74"/>
                  </a:lnTo>
                  <a:lnTo>
                    <a:pt x="14" y="853"/>
                  </a:lnTo>
                  <a:cubicBezTo>
                    <a:pt x="1" y="875"/>
                    <a:pt x="18" y="895"/>
                    <a:pt x="38" y="895"/>
                  </a:cubicBezTo>
                  <a:cubicBezTo>
                    <a:pt x="43" y="895"/>
                    <a:pt x="49" y="894"/>
                    <a:pt x="55" y="890"/>
                  </a:cubicBezTo>
                  <a:lnTo>
                    <a:pt x="141" y="812"/>
                  </a:lnTo>
                  <a:lnTo>
                    <a:pt x="653" y="0"/>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5"/>
            <p:cNvSpPr/>
            <p:nvPr/>
          </p:nvSpPr>
          <p:spPr>
            <a:xfrm>
              <a:off x="1358675" y="1891925"/>
              <a:ext cx="28025" cy="24650"/>
            </a:xfrm>
            <a:custGeom>
              <a:avLst/>
              <a:gdLst/>
              <a:ahLst/>
              <a:cxnLst/>
              <a:rect l="l" t="t" r="r" b="b"/>
              <a:pathLst>
                <a:path w="1121" h="986" extrusionOk="0">
                  <a:moveTo>
                    <a:pt x="528" y="1"/>
                  </a:moveTo>
                  <a:cubicBezTo>
                    <a:pt x="371" y="1"/>
                    <a:pt x="217" y="73"/>
                    <a:pt x="116" y="211"/>
                  </a:cubicBezTo>
                  <a:lnTo>
                    <a:pt x="30" y="326"/>
                  </a:lnTo>
                  <a:cubicBezTo>
                    <a:pt x="1" y="363"/>
                    <a:pt x="9" y="408"/>
                    <a:pt x="42" y="436"/>
                  </a:cubicBezTo>
                  <a:lnTo>
                    <a:pt x="751" y="970"/>
                  </a:lnTo>
                  <a:cubicBezTo>
                    <a:pt x="767" y="980"/>
                    <a:pt x="784" y="985"/>
                    <a:pt x="800" y="985"/>
                  </a:cubicBezTo>
                  <a:cubicBezTo>
                    <a:pt x="822" y="985"/>
                    <a:pt x="844" y="975"/>
                    <a:pt x="858" y="953"/>
                  </a:cubicBezTo>
                  <a:lnTo>
                    <a:pt x="944" y="834"/>
                  </a:lnTo>
                  <a:cubicBezTo>
                    <a:pt x="1120" y="605"/>
                    <a:pt x="1075" y="281"/>
                    <a:pt x="842" y="108"/>
                  </a:cubicBezTo>
                  <a:cubicBezTo>
                    <a:pt x="747" y="36"/>
                    <a:pt x="637" y="1"/>
                    <a:pt x="528" y="1"/>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5"/>
            <p:cNvSpPr/>
            <p:nvPr/>
          </p:nvSpPr>
          <p:spPr>
            <a:xfrm>
              <a:off x="1358800" y="1897900"/>
              <a:ext cx="23700" cy="18175"/>
            </a:xfrm>
            <a:custGeom>
              <a:avLst/>
              <a:gdLst/>
              <a:ahLst/>
              <a:cxnLst/>
              <a:rect l="l" t="t" r="r" b="b"/>
              <a:pathLst>
                <a:path w="948" h="727" extrusionOk="0">
                  <a:moveTo>
                    <a:pt x="75" y="0"/>
                  </a:moveTo>
                  <a:cubicBezTo>
                    <a:pt x="56" y="0"/>
                    <a:pt x="37" y="8"/>
                    <a:pt x="25" y="25"/>
                  </a:cubicBezTo>
                  <a:cubicBezTo>
                    <a:pt x="0" y="58"/>
                    <a:pt x="8" y="99"/>
                    <a:pt x="37" y="120"/>
                  </a:cubicBezTo>
                  <a:lnTo>
                    <a:pt x="832" y="714"/>
                  </a:lnTo>
                  <a:cubicBezTo>
                    <a:pt x="842" y="722"/>
                    <a:pt x="855" y="727"/>
                    <a:pt x="868" y="727"/>
                  </a:cubicBezTo>
                  <a:cubicBezTo>
                    <a:pt x="887" y="727"/>
                    <a:pt x="908" y="717"/>
                    <a:pt x="923" y="698"/>
                  </a:cubicBezTo>
                  <a:cubicBezTo>
                    <a:pt x="947" y="669"/>
                    <a:pt x="939" y="628"/>
                    <a:pt x="910" y="608"/>
                  </a:cubicBezTo>
                  <a:lnTo>
                    <a:pt x="115" y="13"/>
                  </a:lnTo>
                  <a:cubicBezTo>
                    <a:pt x="103" y="4"/>
                    <a:pt x="89" y="0"/>
                    <a:pt x="75"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5"/>
            <p:cNvSpPr/>
            <p:nvPr/>
          </p:nvSpPr>
          <p:spPr>
            <a:xfrm>
              <a:off x="1365550" y="1847050"/>
              <a:ext cx="56000" cy="60200"/>
            </a:xfrm>
            <a:custGeom>
              <a:avLst/>
              <a:gdLst/>
              <a:ahLst/>
              <a:cxnLst/>
              <a:rect l="l" t="t" r="r" b="b"/>
              <a:pathLst>
                <a:path w="2240" h="2408" extrusionOk="0">
                  <a:moveTo>
                    <a:pt x="1264" y="1"/>
                  </a:moveTo>
                  <a:lnTo>
                    <a:pt x="1" y="1674"/>
                  </a:lnTo>
                  <a:lnTo>
                    <a:pt x="977" y="2408"/>
                  </a:lnTo>
                  <a:lnTo>
                    <a:pt x="2240" y="735"/>
                  </a:lnTo>
                  <a:lnTo>
                    <a:pt x="1264" y="1"/>
                  </a:lnTo>
                  <a:close/>
                </a:path>
              </a:pathLst>
            </a:custGeom>
            <a:solidFill>
              <a:srgbClr val="F3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5"/>
            <p:cNvSpPr/>
            <p:nvPr/>
          </p:nvSpPr>
          <p:spPr>
            <a:xfrm>
              <a:off x="1397125" y="1839150"/>
              <a:ext cx="27100" cy="26375"/>
            </a:xfrm>
            <a:custGeom>
              <a:avLst/>
              <a:gdLst/>
              <a:ahLst/>
              <a:cxnLst/>
              <a:rect l="l" t="t" r="r" b="b"/>
              <a:pathLst>
                <a:path w="1084" h="1055" extrusionOk="0">
                  <a:moveTo>
                    <a:pt x="833" y="1"/>
                  </a:moveTo>
                  <a:cubicBezTo>
                    <a:pt x="776" y="1"/>
                    <a:pt x="735" y="26"/>
                    <a:pt x="735" y="26"/>
                  </a:cubicBezTo>
                  <a:lnTo>
                    <a:pt x="1" y="317"/>
                  </a:lnTo>
                  <a:lnTo>
                    <a:pt x="489" y="686"/>
                  </a:lnTo>
                  <a:lnTo>
                    <a:pt x="977" y="1055"/>
                  </a:lnTo>
                  <a:lnTo>
                    <a:pt x="1055" y="263"/>
                  </a:lnTo>
                  <a:cubicBezTo>
                    <a:pt x="1055" y="263"/>
                    <a:pt x="1083" y="140"/>
                    <a:pt x="964" y="50"/>
                  </a:cubicBezTo>
                  <a:cubicBezTo>
                    <a:pt x="918" y="12"/>
                    <a:pt x="872" y="1"/>
                    <a:pt x="833"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5"/>
            <p:cNvSpPr/>
            <p:nvPr/>
          </p:nvSpPr>
          <p:spPr>
            <a:xfrm>
              <a:off x="1362175" y="1886175"/>
              <a:ext cx="31175" cy="23900"/>
            </a:xfrm>
            <a:custGeom>
              <a:avLst/>
              <a:gdLst/>
              <a:ahLst/>
              <a:cxnLst/>
              <a:rect l="l" t="t" r="r" b="b"/>
              <a:pathLst>
                <a:path w="1247" h="956" extrusionOk="0">
                  <a:moveTo>
                    <a:pt x="88" y="0"/>
                  </a:moveTo>
                  <a:cubicBezTo>
                    <a:pt x="66" y="0"/>
                    <a:pt x="42" y="11"/>
                    <a:pt x="25" y="31"/>
                  </a:cubicBezTo>
                  <a:cubicBezTo>
                    <a:pt x="0" y="60"/>
                    <a:pt x="13" y="105"/>
                    <a:pt x="41" y="133"/>
                  </a:cubicBezTo>
                  <a:lnTo>
                    <a:pt x="1120" y="941"/>
                  </a:lnTo>
                  <a:cubicBezTo>
                    <a:pt x="1131" y="951"/>
                    <a:pt x="1145" y="955"/>
                    <a:pt x="1159" y="955"/>
                  </a:cubicBezTo>
                  <a:cubicBezTo>
                    <a:pt x="1182" y="955"/>
                    <a:pt x="1205" y="945"/>
                    <a:pt x="1222" y="925"/>
                  </a:cubicBezTo>
                  <a:cubicBezTo>
                    <a:pt x="1247" y="892"/>
                    <a:pt x="1243" y="843"/>
                    <a:pt x="1206" y="822"/>
                  </a:cubicBezTo>
                  <a:lnTo>
                    <a:pt x="128" y="14"/>
                  </a:lnTo>
                  <a:cubicBezTo>
                    <a:pt x="116" y="5"/>
                    <a:pt x="102" y="0"/>
                    <a:pt x="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5"/>
            <p:cNvSpPr/>
            <p:nvPr/>
          </p:nvSpPr>
          <p:spPr>
            <a:xfrm>
              <a:off x="1385750" y="1860625"/>
              <a:ext cx="24225" cy="21450"/>
            </a:xfrm>
            <a:custGeom>
              <a:avLst/>
              <a:gdLst/>
              <a:ahLst/>
              <a:cxnLst/>
              <a:rect l="l" t="t" r="r" b="b"/>
              <a:pathLst>
                <a:path w="969" h="858" extrusionOk="0">
                  <a:moveTo>
                    <a:pt x="482" y="1"/>
                  </a:moveTo>
                  <a:cubicBezTo>
                    <a:pt x="354" y="1"/>
                    <a:pt x="228" y="59"/>
                    <a:pt x="144" y="171"/>
                  </a:cubicBezTo>
                  <a:cubicBezTo>
                    <a:pt x="1" y="360"/>
                    <a:pt x="37" y="626"/>
                    <a:pt x="226" y="770"/>
                  </a:cubicBezTo>
                  <a:cubicBezTo>
                    <a:pt x="304" y="829"/>
                    <a:pt x="394" y="857"/>
                    <a:pt x="484" y="857"/>
                  </a:cubicBezTo>
                  <a:cubicBezTo>
                    <a:pt x="613" y="857"/>
                    <a:pt x="740" y="799"/>
                    <a:pt x="825" y="688"/>
                  </a:cubicBezTo>
                  <a:cubicBezTo>
                    <a:pt x="968" y="499"/>
                    <a:pt x="935" y="233"/>
                    <a:pt x="743" y="89"/>
                  </a:cubicBezTo>
                  <a:cubicBezTo>
                    <a:pt x="664" y="30"/>
                    <a:pt x="573" y="1"/>
                    <a:pt x="48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5"/>
            <p:cNvSpPr/>
            <p:nvPr/>
          </p:nvSpPr>
          <p:spPr>
            <a:xfrm>
              <a:off x="1369150" y="1881400"/>
              <a:ext cx="26375" cy="21050"/>
            </a:xfrm>
            <a:custGeom>
              <a:avLst/>
              <a:gdLst/>
              <a:ahLst/>
              <a:cxnLst/>
              <a:rect l="l" t="t" r="r" b="b"/>
              <a:pathLst>
                <a:path w="1055" h="842" extrusionOk="0">
                  <a:moveTo>
                    <a:pt x="78" y="0"/>
                  </a:moveTo>
                  <a:lnTo>
                    <a:pt x="0" y="107"/>
                  </a:lnTo>
                  <a:lnTo>
                    <a:pt x="972" y="841"/>
                  </a:lnTo>
                  <a:lnTo>
                    <a:pt x="1054" y="734"/>
                  </a:lnTo>
                  <a:lnTo>
                    <a:pt x="7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5"/>
            <p:cNvSpPr/>
            <p:nvPr/>
          </p:nvSpPr>
          <p:spPr>
            <a:xfrm>
              <a:off x="1346600" y="1865400"/>
              <a:ext cx="36600" cy="20850"/>
            </a:xfrm>
            <a:custGeom>
              <a:avLst/>
              <a:gdLst/>
              <a:ahLst/>
              <a:cxnLst/>
              <a:rect l="l" t="t" r="r" b="b"/>
              <a:pathLst>
                <a:path w="1464" h="834" extrusionOk="0">
                  <a:moveTo>
                    <a:pt x="1464" y="1"/>
                  </a:moveTo>
                  <a:lnTo>
                    <a:pt x="709" y="83"/>
                  </a:lnTo>
                  <a:cubicBezTo>
                    <a:pt x="709" y="83"/>
                    <a:pt x="562" y="91"/>
                    <a:pt x="451" y="234"/>
                  </a:cubicBezTo>
                  <a:lnTo>
                    <a:pt x="0" y="833"/>
                  </a:lnTo>
                  <a:lnTo>
                    <a:pt x="0" y="833"/>
                  </a:lnTo>
                  <a:lnTo>
                    <a:pt x="660" y="649"/>
                  </a:lnTo>
                  <a:cubicBezTo>
                    <a:pt x="660" y="649"/>
                    <a:pt x="680" y="644"/>
                    <a:pt x="711" y="644"/>
                  </a:cubicBezTo>
                  <a:cubicBezTo>
                    <a:pt x="761" y="644"/>
                    <a:pt x="840" y="656"/>
                    <a:pt x="923" y="718"/>
                  </a:cubicBezTo>
                  <a:lnTo>
                    <a:pt x="1464"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5"/>
            <p:cNvSpPr/>
            <p:nvPr/>
          </p:nvSpPr>
          <p:spPr>
            <a:xfrm>
              <a:off x="1345775" y="1867450"/>
              <a:ext cx="19400" cy="23200"/>
            </a:xfrm>
            <a:custGeom>
              <a:avLst/>
              <a:gdLst/>
              <a:ahLst/>
              <a:cxnLst/>
              <a:rect l="l" t="t" r="r" b="b"/>
              <a:pathLst>
                <a:path w="776" h="928" extrusionOk="0">
                  <a:moveTo>
                    <a:pt x="775" y="1"/>
                  </a:moveTo>
                  <a:lnTo>
                    <a:pt x="775" y="1"/>
                  </a:lnTo>
                  <a:cubicBezTo>
                    <a:pt x="591" y="21"/>
                    <a:pt x="505" y="136"/>
                    <a:pt x="505" y="136"/>
                  </a:cubicBezTo>
                  <a:lnTo>
                    <a:pt x="45" y="743"/>
                  </a:lnTo>
                  <a:cubicBezTo>
                    <a:pt x="0" y="800"/>
                    <a:pt x="17" y="882"/>
                    <a:pt x="74" y="927"/>
                  </a:cubicBezTo>
                  <a:lnTo>
                    <a:pt x="77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5"/>
            <p:cNvSpPr/>
            <p:nvPr/>
          </p:nvSpPr>
          <p:spPr>
            <a:xfrm>
              <a:off x="1362775" y="1866125"/>
              <a:ext cx="13675" cy="15800"/>
            </a:xfrm>
            <a:custGeom>
              <a:avLst/>
              <a:gdLst/>
              <a:ahLst/>
              <a:cxnLst/>
              <a:rect l="l" t="t" r="r" b="b"/>
              <a:pathLst>
                <a:path w="547" h="632" extrusionOk="0">
                  <a:moveTo>
                    <a:pt x="546" y="0"/>
                  </a:moveTo>
                  <a:lnTo>
                    <a:pt x="468" y="13"/>
                  </a:lnTo>
                  <a:lnTo>
                    <a:pt x="1" y="632"/>
                  </a:lnTo>
                  <a:lnTo>
                    <a:pt x="1" y="632"/>
                  </a:lnTo>
                  <a:lnTo>
                    <a:pt x="17" y="628"/>
                  </a:lnTo>
                  <a:cubicBezTo>
                    <a:pt x="17" y="628"/>
                    <a:pt x="42" y="620"/>
                    <a:pt x="79" y="620"/>
                  </a:cubicBezTo>
                  <a:lnTo>
                    <a:pt x="54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5"/>
            <p:cNvSpPr/>
            <p:nvPr/>
          </p:nvSpPr>
          <p:spPr>
            <a:xfrm>
              <a:off x="1393950" y="1883850"/>
              <a:ext cx="17550" cy="41050"/>
            </a:xfrm>
            <a:custGeom>
              <a:avLst/>
              <a:gdLst/>
              <a:ahLst/>
              <a:cxnLst/>
              <a:rect l="l" t="t" r="r" b="b"/>
              <a:pathLst>
                <a:path w="702" h="1642" extrusionOk="0">
                  <a:moveTo>
                    <a:pt x="546" y="1"/>
                  </a:moveTo>
                  <a:lnTo>
                    <a:pt x="1" y="723"/>
                  </a:lnTo>
                  <a:cubicBezTo>
                    <a:pt x="140" y="821"/>
                    <a:pt x="140" y="952"/>
                    <a:pt x="140" y="952"/>
                  </a:cubicBezTo>
                  <a:lnTo>
                    <a:pt x="144" y="1641"/>
                  </a:lnTo>
                  <a:lnTo>
                    <a:pt x="595" y="1038"/>
                  </a:lnTo>
                  <a:cubicBezTo>
                    <a:pt x="702" y="895"/>
                    <a:pt x="673" y="747"/>
                    <a:pt x="673" y="747"/>
                  </a:cubicBezTo>
                  <a:lnTo>
                    <a:pt x="546"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5"/>
            <p:cNvSpPr/>
            <p:nvPr/>
          </p:nvSpPr>
          <p:spPr>
            <a:xfrm>
              <a:off x="1393225" y="1901900"/>
              <a:ext cx="18175" cy="23875"/>
            </a:xfrm>
            <a:custGeom>
              <a:avLst/>
              <a:gdLst/>
              <a:ahLst/>
              <a:cxnLst/>
              <a:rect l="l" t="t" r="r" b="b"/>
              <a:pathLst>
                <a:path w="727" h="955" extrusionOk="0">
                  <a:moveTo>
                    <a:pt x="702" y="1"/>
                  </a:moveTo>
                  <a:lnTo>
                    <a:pt x="1" y="927"/>
                  </a:lnTo>
                  <a:cubicBezTo>
                    <a:pt x="23" y="946"/>
                    <a:pt x="51" y="955"/>
                    <a:pt x="79" y="955"/>
                  </a:cubicBezTo>
                  <a:cubicBezTo>
                    <a:pt x="120" y="955"/>
                    <a:pt x="161" y="936"/>
                    <a:pt x="185" y="903"/>
                  </a:cubicBezTo>
                  <a:lnTo>
                    <a:pt x="641" y="296"/>
                  </a:lnTo>
                  <a:cubicBezTo>
                    <a:pt x="641" y="296"/>
                    <a:pt x="727" y="181"/>
                    <a:pt x="70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5"/>
            <p:cNvSpPr/>
            <p:nvPr/>
          </p:nvSpPr>
          <p:spPr>
            <a:xfrm>
              <a:off x="1397125" y="1890625"/>
              <a:ext cx="12025" cy="17350"/>
            </a:xfrm>
            <a:custGeom>
              <a:avLst/>
              <a:gdLst/>
              <a:ahLst/>
              <a:cxnLst/>
              <a:rect l="l" t="t" r="r" b="b"/>
              <a:pathLst>
                <a:path w="481" h="694" extrusionOk="0">
                  <a:moveTo>
                    <a:pt x="468" y="0"/>
                  </a:moveTo>
                  <a:lnTo>
                    <a:pt x="1" y="620"/>
                  </a:lnTo>
                  <a:cubicBezTo>
                    <a:pt x="13" y="657"/>
                    <a:pt x="13" y="681"/>
                    <a:pt x="13" y="681"/>
                  </a:cubicBezTo>
                  <a:lnTo>
                    <a:pt x="13" y="693"/>
                  </a:lnTo>
                  <a:lnTo>
                    <a:pt x="480" y="70"/>
                  </a:lnTo>
                  <a:lnTo>
                    <a:pt x="46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5"/>
            <p:cNvSpPr/>
            <p:nvPr/>
          </p:nvSpPr>
          <p:spPr>
            <a:xfrm>
              <a:off x="1388725" y="1862800"/>
              <a:ext cx="18475" cy="17050"/>
            </a:xfrm>
            <a:custGeom>
              <a:avLst/>
              <a:gdLst/>
              <a:ahLst/>
              <a:cxnLst/>
              <a:rect l="l" t="t" r="r" b="b"/>
              <a:pathLst>
                <a:path w="739" h="682" extrusionOk="0">
                  <a:moveTo>
                    <a:pt x="368" y="1"/>
                  </a:moveTo>
                  <a:cubicBezTo>
                    <a:pt x="241" y="1"/>
                    <a:pt x="115" y="72"/>
                    <a:pt x="54" y="203"/>
                  </a:cubicBezTo>
                  <a:cubicBezTo>
                    <a:pt x="0" y="330"/>
                    <a:pt x="25" y="478"/>
                    <a:pt x="119" y="576"/>
                  </a:cubicBezTo>
                  <a:cubicBezTo>
                    <a:pt x="186" y="647"/>
                    <a:pt x="275" y="681"/>
                    <a:pt x="363" y="681"/>
                  </a:cubicBezTo>
                  <a:cubicBezTo>
                    <a:pt x="479" y="681"/>
                    <a:pt x="595" y="621"/>
                    <a:pt x="661" y="507"/>
                  </a:cubicBezTo>
                  <a:cubicBezTo>
                    <a:pt x="739" y="371"/>
                    <a:pt x="706" y="191"/>
                    <a:pt x="583" y="80"/>
                  </a:cubicBezTo>
                  <a:cubicBezTo>
                    <a:pt x="520" y="26"/>
                    <a:pt x="444" y="1"/>
                    <a:pt x="368" y="1"/>
                  </a:cubicBezTo>
                  <a:close/>
                </a:path>
              </a:pathLst>
            </a:custGeom>
            <a:solidFill>
              <a:srgbClr val="0A0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5"/>
            <p:cNvSpPr/>
            <p:nvPr/>
          </p:nvSpPr>
          <p:spPr>
            <a:xfrm>
              <a:off x="1399175" y="1864900"/>
              <a:ext cx="750" cy="125"/>
            </a:xfrm>
            <a:custGeom>
              <a:avLst/>
              <a:gdLst/>
              <a:ahLst/>
              <a:cxnLst/>
              <a:rect l="l" t="t" r="r" b="b"/>
              <a:pathLst>
                <a:path w="30" h="5" fill="none" extrusionOk="0">
                  <a:moveTo>
                    <a:pt x="1" y="0"/>
                  </a:moveTo>
                  <a:cubicBezTo>
                    <a:pt x="13" y="0"/>
                    <a:pt x="17" y="4"/>
                    <a:pt x="29" y="4"/>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5"/>
            <p:cNvSpPr/>
            <p:nvPr/>
          </p:nvSpPr>
          <p:spPr>
            <a:xfrm>
              <a:off x="1393850" y="1864700"/>
              <a:ext cx="4525" cy="1450"/>
            </a:xfrm>
            <a:custGeom>
              <a:avLst/>
              <a:gdLst/>
              <a:ahLst/>
              <a:cxnLst/>
              <a:rect l="l" t="t" r="r" b="b"/>
              <a:pathLst>
                <a:path w="181" h="58" fill="none" extrusionOk="0">
                  <a:moveTo>
                    <a:pt x="0" y="57"/>
                  </a:moveTo>
                  <a:cubicBezTo>
                    <a:pt x="50" y="16"/>
                    <a:pt x="119" y="0"/>
                    <a:pt x="181" y="8"/>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458251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073800" y="330150"/>
            <a:ext cx="4636500" cy="78242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AU" dirty="0"/>
              <a:t>Which film was ranked the best the most</a:t>
            </a:r>
            <a:endParaRPr sz="1800" b="0" dirty="0">
              <a:solidFill>
                <a:srgbClr val="8CCD6A"/>
              </a:solidFill>
              <a:latin typeface="Star Jedi" panose="040B0000000000000000" pitchFamily="82" charset="0"/>
            </a:endParaRPr>
          </a:p>
        </p:txBody>
      </p:sp>
      <p:pic>
        <p:nvPicPr>
          <p:cNvPr id="6" name="Picture 5">
            <a:extLst>
              <a:ext uri="{FF2B5EF4-FFF2-40B4-BE49-F238E27FC236}">
                <a16:creationId xmlns:a16="http://schemas.microsoft.com/office/drawing/2014/main" id="{CA717203-671F-4047-BE71-729EA0B20506}"/>
              </a:ext>
            </a:extLst>
          </p:cNvPr>
          <p:cNvPicPr>
            <a:picLocks noChangeAspect="1"/>
          </p:cNvPicPr>
          <p:nvPr/>
        </p:nvPicPr>
        <p:blipFill>
          <a:blip r:embed="rId3"/>
          <a:stretch>
            <a:fillRect/>
          </a:stretch>
        </p:blipFill>
        <p:spPr>
          <a:xfrm>
            <a:off x="87615" y="3125648"/>
            <a:ext cx="3208917" cy="1578470"/>
          </a:xfrm>
          <a:prstGeom prst="rect">
            <a:avLst/>
          </a:prstGeom>
        </p:spPr>
      </p:pic>
      <p:pic>
        <p:nvPicPr>
          <p:cNvPr id="5" name="Picture 4">
            <a:extLst>
              <a:ext uri="{FF2B5EF4-FFF2-40B4-BE49-F238E27FC236}">
                <a16:creationId xmlns:a16="http://schemas.microsoft.com/office/drawing/2014/main" id="{8ED4266A-4979-43B5-9C9E-467D74A5C8B7}"/>
              </a:ext>
            </a:extLst>
          </p:cNvPr>
          <p:cNvPicPr>
            <a:picLocks noChangeAspect="1"/>
          </p:cNvPicPr>
          <p:nvPr/>
        </p:nvPicPr>
        <p:blipFill>
          <a:blip r:embed="rId4"/>
          <a:stretch>
            <a:fillRect/>
          </a:stretch>
        </p:blipFill>
        <p:spPr>
          <a:xfrm>
            <a:off x="2680617" y="1427961"/>
            <a:ext cx="5952293" cy="2208502"/>
          </a:xfrm>
          <a:prstGeom prst="rect">
            <a:avLst/>
          </a:prstGeom>
        </p:spPr>
      </p:pic>
    </p:spTree>
    <p:extLst>
      <p:ext uri="{BB962C8B-B14F-4D97-AF65-F5344CB8AC3E}">
        <p14:creationId xmlns:p14="http://schemas.microsoft.com/office/powerpoint/2010/main" val="3549307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grpSp>
        <p:nvGrpSpPr>
          <p:cNvPr id="2481" name="Google Shape;2481;p22"/>
          <p:cNvGrpSpPr/>
          <p:nvPr/>
        </p:nvGrpSpPr>
        <p:grpSpPr>
          <a:xfrm rot="-3358774" flipH="1">
            <a:off x="7909407" y="3994325"/>
            <a:ext cx="1565759" cy="1465272"/>
            <a:chOff x="1407275" y="964138"/>
            <a:chExt cx="1092300" cy="990748"/>
          </a:xfrm>
        </p:grpSpPr>
        <p:sp>
          <p:nvSpPr>
            <p:cNvPr id="2482" name="Google Shape;2482;p22"/>
            <p:cNvSpPr/>
            <p:nvPr/>
          </p:nvSpPr>
          <p:spPr>
            <a:xfrm>
              <a:off x="1407275" y="964138"/>
              <a:ext cx="1092300" cy="990748"/>
            </a:xfrm>
            <a:custGeom>
              <a:avLst/>
              <a:gdLst/>
              <a:ahLst/>
              <a:cxnLst/>
              <a:rect l="l" t="t" r="r" b="b"/>
              <a:pathLst>
                <a:path w="7981" h="7239" extrusionOk="0">
                  <a:moveTo>
                    <a:pt x="3985" y="1"/>
                  </a:moveTo>
                  <a:cubicBezTo>
                    <a:pt x="2355" y="1"/>
                    <a:pt x="877" y="1111"/>
                    <a:pt x="472" y="2762"/>
                  </a:cubicBezTo>
                  <a:cubicBezTo>
                    <a:pt x="1" y="4706"/>
                    <a:pt x="1190" y="6662"/>
                    <a:pt x="3134" y="7133"/>
                  </a:cubicBezTo>
                  <a:cubicBezTo>
                    <a:pt x="3422" y="7204"/>
                    <a:pt x="3712" y="7238"/>
                    <a:pt x="3997" y="7238"/>
                  </a:cubicBezTo>
                  <a:cubicBezTo>
                    <a:pt x="5624" y="7238"/>
                    <a:pt x="7103" y="6130"/>
                    <a:pt x="7505" y="4476"/>
                  </a:cubicBezTo>
                  <a:cubicBezTo>
                    <a:pt x="7980" y="2537"/>
                    <a:pt x="6787" y="577"/>
                    <a:pt x="4848" y="105"/>
                  </a:cubicBezTo>
                  <a:cubicBezTo>
                    <a:pt x="4559" y="34"/>
                    <a:pt x="4270" y="1"/>
                    <a:pt x="3985" y="1"/>
                  </a:cubicBez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2"/>
            <p:cNvSpPr/>
            <p:nvPr/>
          </p:nvSpPr>
          <p:spPr>
            <a:xfrm>
              <a:off x="1841677" y="1025041"/>
              <a:ext cx="609038" cy="830071"/>
            </a:xfrm>
            <a:custGeom>
              <a:avLst/>
              <a:gdLst/>
              <a:ahLst/>
              <a:cxnLst/>
              <a:rect l="l" t="t" r="r" b="b"/>
              <a:pathLst>
                <a:path w="4450" h="6065" extrusionOk="0">
                  <a:moveTo>
                    <a:pt x="2563" y="0"/>
                  </a:moveTo>
                  <a:cubicBezTo>
                    <a:pt x="2539" y="33"/>
                    <a:pt x="2522" y="74"/>
                    <a:pt x="2527" y="115"/>
                  </a:cubicBezTo>
                  <a:cubicBezTo>
                    <a:pt x="2492" y="96"/>
                    <a:pt x="2453" y="87"/>
                    <a:pt x="2414" y="87"/>
                  </a:cubicBezTo>
                  <a:cubicBezTo>
                    <a:pt x="2321" y="87"/>
                    <a:pt x="2228" y="139"/>
                    <a:pt x="2190" y="226"/>
                  </a:cubicBezTo>
                  <a:cubicBezTo>
                    <a:pt x="2158" y="296"/>
                    <a:pt x="2162" y="369"/>
                    <a:pt x="2153" y="443"/>
                  </a:cubicBezTo>
                  <a:cubicBezTo>
                    <a:pt x="2141" y="513"/>
                    <a:pt x="2100" y="595"/>
                    <a:pt x="2035" y="611"/>
                  </a:cubicBezTo>
                  <a:cubicBezTo>
                    <a:pt x="2020" y="615"/>
                    <a:pt x="2006" y="617"/>
                    <a:pt x="1993" y="617"/>
                  </a:cubicBezTo>
                  <a:cubicBezTo>
                    <a:pt x="1859" y="617"/>
                    <a:pt x="1759" y="441"/>
                    <a:pt x="1606" y="441"/>
                  </a:cubicBezTo>
                  <a:cubicBezTo>
                    <a:pt x="1597" y="441"/>
                    <a:pt x="1588" y="442"/>
                    <a:pt x="1579" y="443"/>
                  </a:cubicBezTo>
                  <a:cubicBezTo>
                    <a:pt x="1436" y="464"/>
                    <a:pt x="1292" y="546"/>
                    <a:pt x="1210" y="669"/>
                  </a:cubicBezTo>
                  <a:cubicBezTo>
                    <a:pt x="1145" y="767"/>
                    <a:pt x="1120" y="985"/>
                    <a:pt x="1301" y="985"/>
                  </a:cubicBezTo>
                  <a:cubicBezTo>
                    <a:pt x="1386" y="985"/>
                    <a:pt x="1455" y="900"/>
                    <a:pt x="1538" y="900"/>
                  </a:cubicBezTo>
                  <a:cubicBezTo>
                    <a:pt x="1546" y="900"/>
                    <a:pt x="1554" y="901"/>
                    <a:pt x="1563" y="903"/>
                  </a:cubicBezTo>
                  <a:cubicBezTo>
                    <a:pt x="1702" y="935"/>
                    <a:pt x="1665" y="1042"/>
                    <a:pt x="1588" y="1124"/>
                  </a:cubicBezTo>
                  <a:cubicBezTo>
                    <a:pt x="1460" y="1247"/>
                    <a:pt x="1317" y="1222"/>
                    <a:pt x="1169" y="1267"/>
                  </a:cubicBezTo>
                  <a:cubicBezTo>
                    <a:pt x="1050" y="1304"/>
                    <a:pt x="989" y="1436"/>
                    <a:pt x="866" y="1468"/>
                  </a:cubicBezTo>
                  <a:cubicBezTo>
                    <a:pt x="829" y="1477"/>
                    <a:pt x="780" y="1489"/>
                    <a:pt x="780" y="1526"/>
                  </a:cubicBezTo>
                  <a:cubicBezTo>
                    <a:pt x="780" y="1550"/>
                    <a:pt x="804" y="1567"/>
                    <a:pt x="813" y="1587"/>
                  </a:cubicBezTo>
                  <a:cubicBezTo>
                    <a:pt x="849" y="1632"/>
                    <a:pt x="821" y="1702"/>
                    <a:pt x="772" y="1743"/>
                  </a:cubicBezTo>
                  <a:cubicBezTo>
                    <a:pt x="726" y="1780"/>
                    <a:pt x="665" y="1792"/>
                    <a:pt x="608" y="1813"/>
                  </a:cubicBezTo>
                  <a:cubicBezTo>
                    <a:pt x="554" y="1825"/>
                    <a:pt x="493" y="1854"/>
                    <a:pt x="464" y="1907"/>
                  </a:cubicBezTo>
                  <a:cubicBezTo>
                    <a:pt x="435" y="1965"/>
                    <a:pt x="452" y="2047"/>
                    <a:pt x="505" y="2083"/>
                  </a:cubicBezTo>
                  <a:cubicBezTo>
                    <a:pt x="525" y="2097"/>
                    <a:pt x="549" y="2103"/>
                    <a:pt x="575" y="2103"/>
                  </a:cubicBezTo>
                  <a:cubicBezTo>
                    <a:pt x="674" y="2103"/>
                    <a:pt x="803" y="2017"/>
                    <a:pt x="862" y="1965"/>
                  </a:cubicBezTo>
                  <a:cubicBezTo>
                    <a:pt x="927" y="1903"/>
                    <a:pt x="993" y="1842"/>
                    <a:pt x="1067" y="1776"/>
                  </a:cubicBezTo>
                  <a:cubicBezTo>
                    <a:pt x="1117" y="1729"/>
                    <a:pt x="1175" y="1682"/>
                    <a:pt x="1235" y="1682"/>
                  </a:cubicBezTo>
                  <a:cubicBezTo>
                    <a:pt x="1249" y="1682"/>
                    <a:pt x="1262" y="1685"/>
                    <a:pt x="1276" y="1690"/>
                  </a:cubicBezTo>
                  <a:cubicBezTo>
                    <a:pt x="1305" y="1698"/>
                    <a:pt x="1333" y="1731"/>
                    <a:pt x="1358" y="1755"/>
                  </a:cubicBezTo>
                  <a:cubicBezTo>
                    <a:pt x="1460" y="1866"/>
                    <a:pt x="1563" y="1973"/>
                    <a:pt x="1665" y="2088"/>
                  </a:cubicBezTo>
                  <a:cubicBezTo>
                    <a:pt x="1723" y="2006"/>
                    <a:pt x="1653" y="1895"/>
                    <a:pt x="1592" y="1817"/>
                  </a:cubicBezTo>
                  <a:cubicBezTo>
                    <a:pt x="1609" y="1798"/>
                    <a:pt x="1634" y="1789"/>
                    <a:pt x="1660" y="1789"/>
                  </a:cubicBezTo>
                  <a:cubicBezTo>
                    <a:pt x="1694" y="1789"/>
                    <a:pt x="1730" y="1805"/>
                    <a:pt x="1752" y="1833"/>
                  </a:cubicBezTo>
                  <a:cubicBezTo>
                    <a:pt x="1793" y="1878"/>
                    <a:pt x="1805" y="1944"/>
                    <a:pt x="1817" y="2001"/>
                  </a:cubicBezTo>
                  <a:cubicBezTo>
                    <a:pt x="1834" y="2063"/>
                    <a:pt x="1866" y="2124"/>
                    <a:pt x="1920" y="2149"/>
                  </a:cubicBezTo>
                  <a:cubicBezTo>
                    <a:pt x="1931" y="2154"/>
                    <a:pt x="1942" y="2156"/>
                    <a:pt x="1954" y="2156"/>
                  </a:cubicBezTo>
                  <a:cubicBezTo>
                    <a:pt x="2005" y="2156"/>
                    <a:pt x="2058" y="2117"/>
                    <a:pt x="2051" y="2067"/>
                  </a:cubicBezTo>
                  <a:cubicBezTo>
                    <a:pt x="2039" y="2014"/>
                    <a:pt x="1973" y="1989"/>
                    <a:pt x="1969" y="1944"/>
                  </a:cubicBezTo>
                  <a:cubicBezTo>
                    <a:pt x="1959" y="1896"/>
                    <a:pt x="2010" y="1863"/>
                    <a:pt x="2061" y="1863"/>
                  </a:cubicBezTo>
                  <a:cubicBezTo>
                    <a:pt x="2074" y="1863"/>
                    <a:pt x="2088" y="1865"/>
                    <a:pt x="2100" y="1870"/>
                  </a:cubicBezTo>
                  <a:cubicBezTo>
                    <a:pt x="2158" y="1899"/>
                    <a:pt x="2186" y="1960"/>
                    <a:pt x="2219" y="2014"/>
                  </a:cubicBezTo>
                  <a:cubicBezTo>
                    <a:pt x="2254" y="2065"/>
                    <a:pt x="2301" y="2112"/>
                    <a:pt x="2359" y="2112"/>
                  </a:cubicBezTo>
                  <a:cubicBezTo>
                    <a:pt x="2362" y="2112"/>
                    <a:pt x="2364" y="2112"/>
                    <a:pt x="2367" y="2112"/>
                  </a:cubicBezTo>
                  <a:cubicBezTo>
                    <a:pt x="2421" y="2105"/>
                    <a:pt x="2470" y="2056"/>
                    <a:pt x="2518" y="2056"/>
                  </a:cubicBezTo>
                  <a:cubicBezTo>
                    <a:pt x="2528" y="2056"/>
                    <a:pt x="2537" y="2058"/>
                    <a:pt x="2547" y="2063"/>
                  </a:cubicBezTo>
                  <a:cubicBezTo>
                    <a:pt x="2563" y="2067"/>
                    <a:pt x="2576" y="2083"/>
                    <a:pt x="2584" y="2096"/>
                  </a:cubicBezTo>
                  <a:cubicBezTo>
                    <a:pt x="2625" y="2165"/>
                    <a:pt x="2613" y="2260"/>
                    <a:pt x="2555" y="2317"/>
                  </a:cubicBezTo>
                  <a:cubicBezTo>
                    <a:pt x="2490" y="2379"/>
                    <a:pt x="2449" y="2420"/>
                    <a:pt x="2440" y="2457"/>
                  </a:cubicBezTo>
                  <a:cubicBezTo>
                    <a:pt x="2428" y="2453"/>
                    <a:pt x="2412" y="2440"/>
                    <a:pt x="2404" y="2436"/>
                  </a:cubicBezTo>
                  <a:cubicBezTo>
                    <a:pt x="2349" y="2414"/>
                    <a:pt x="2293" y="2407"/>
                    <a:pt x="2235" y="2407"/>
                  </a:cubicBezTo>
                  <a:cubicBezTo>
                    <a:pt x="2140" y="2407"/>
                    <a:pt x="2043" y="2427"/>
                    <a:pt x="1948" y="2440"/>
                  </a:cubicBezTo>
                  <a:cubicBezTo>
                    <a:pt x="1903" y="2447"/>
                    <a:pt x="1855" y="2452"/>
                    <a:pt x="1808" y="2452"/>
                  </a:cubicBezTo>
                  <a:cubicBezTo>
                    <a:pt x="1694" y="2452"/>
                    <a:pt x="1584" y="2425"/>
                    <a:pt x="1518" y="2338"/>
                  </a:cubicBezTo>
                  <a:cubicBezTo>
                    <a:pt x="1465" y="2272"/>
                    <a:pt x="1440" y="2178"/>
                    <a:pt x="1374" y="2133"/>
                  </a:cubicBezTo>
                  <a:cubicBezTo>
                    <a:pt x="1344" y="2111"/>
                    <a:pt x="1308" y="2103"/>
                    <a:pt x="1271" y="2103"/>
                  </a:cubicBezTo>
                  <a:cubicBezTo>
                    <a:pt x="1209" y="2103"/>
                    <a:pt x="1141" y="2126"/>
                    <a:pt x="1079" y="2149"/>
                  </a:cubicBezTo>
                  <a:cubicBezTo>
                    <a:pt x="890" y="2227"/>
                    <a:pt x="698" y="2301"/>
                    <a:pt x="534" y="2432"/>
                  </a:cubicBezTo>
                  <a:cubicBezTo>
                    <a:pt x="169" y="2707"/>
                    <a:pt x="1" y="3215"/>
                    <a:pt x="115" y="3654"/>
                  </a:cubicBezTo>
                  <a:cubicBezTo>
                    <a:pt x="192" y="3933"/>
                    <a:pt x="416" y="4208"/>
                    <a:pt x="706" y="4208"/>
                  </a:cubicBezTo>
                  <a:cubicBezTo>
                    <a:pt x="710" y="4208"/>
                    <a:pt x="714" y="4208"/>
                    <a:pt x="718" y="4208"/>
                  </a:cubicBezTo>
                  <a:cubicBezTo>
                    <a:pt x="845" y="4208"/>
                    <a:pt x="972" y="4154"/>
                    <a:pt x="1100" y="4134"/>
                  </a:cubicBezTo>
                  <a:cubicBezTo>
                    <a:pt x="1119" y="4131"/>
                    <a:pt x="1139" y="4130"/>
                    <a:pt x="1159" y="4130"/>
                  </a:cubicBezTo>
                  <a:cubicBezTo>
                    <a:pt x="1274" y="4130"/>
                    <a:pt x="1394" y="4172"/>
                    <a:pt x="1436" y="4277"/>
                  </a:cubicBezTo>
                  <a:cubicBezTo>
                    <a:pt x="1469" y="4367"/>
                    <a:pt x="1436" y="4470"/>
                    <a:pt x="1477" y="4556"/>
                  </a:cubicBezTo>
                  <a:cubicBezTo>
                    <a:pt x="1510" y="4638"/>
                    <a:pt x="1604" y="4679"/>
                    <a:pt x="1641" y="4761"/>
                  </a:cubicBezTo>
                  <a:cubicBezTo>
                    <a:pt x="1715" y="4942"/>
                    <a:pt x="1456" y="5126"/>
                    <a:pt x="1506" y="5315"/>
                  </a:cubicBezTo>
                  <a:cubicBezTo>
                    <a:pt x="1522" y="5376"/>
                    <a:pt x="1571" y="5430"/>
                    <a:pt x="1600" y="5491"/>
                  </a:cubicBezTo>
                  <a:cubicBezTo>
                    <a:pt x="1661" y="5639"/>
                    <a:pt x="1571" y="5823"/>
                    <a:pt x="1653" y="5963"/>
                  </a:cubicBezTo>
                  <a:cubicBezTo>
                    <a:pt x="1696" y="6035"/>
                    <a:pt x="1771" y="6065"/>
                    <a:pt x="1853" y="6065"/>
                  </a:cubicBezTo>
                  <a:cubicBezTo>
                    <a:pt x="1958" y="6065"/>
                    <a:pt x="2075" y="6016"/>
                    <a:pt x="2153" y="5942"/>
                  </a:cubicBezTo>
                  <a:cubicBezTo>
                    <a:pt x="2289" y="5807"/>
                    <a:pt x="2363" y="5618"/>
                    <a:pt x="2502" y="5491"/>
                  </a:cubicBezTo>
                  <a:cubicBezTo>
                    <a:pt x="2604" y="5397"/>
                    <a:pt x="2736" y="5343"/>
                    <a:pt x="2822" y="5229"/>
                  </a:cubicBezTo>
                  <a:cubicBezTo>
                    <a:pt x="2957" y="5060"/>
                    <a:pt x="2937" y="4819"/>
                    <a:pt x="3023" y="4618"/>
                  </a:cubicBezTo>
                  <a:cubicBezTo>
                    <a:pt x="3158" y="4302"/>
                    <a:pt x="3535" y="4138"/>
                    <a:pt x="3658" y="3814"/>
                  </a:cubicBezTo>
                  <a:cubicBezTo>
                    <a:pt x="3703" y="3695"/>
                    <a:pt x="3679" y="3519"/>
                    <a:pt x="3556" y="3498"/>
                  </a:cubicBezTo>
                  <a:cubicBezTo>
                    <a:pt x="3544" y="3494"/>
                    <a:pt x="3531" y="3492"/>
                    <a:pt x="3518" y="3492"/>
                  </a:cubicBezTo>
                  <a:cubicBezTo>
                    <a:pt x="3505" y="3492"/>
                    <a:pt x="3490" y="3494"/>
                    <a:pt x="3474" y="3498"/>
                  </a:cubicBezTo>
                  <a:cubicBezTo>
                    <a:pt x="3440" y="3514"/>
                    <a:pt x="3400" y="3523"/>
                    <a:pt x="3361" y="3523"/>
                  </a:cubicBezTo>
                  <a:cubicBezTo>
                    <a:pt x="3329" y="3523"/>
                    <a:pt x="3298" y="3517"/>
                    <a:pt x="3269" y="3506"/>
                  </a:cubicBezTo>
                  <a:cubicBezTo>
                    <a:pt x="3179" y="3469"/>
                    <a:pt x="3101" y="3396"/>
                    <a:pt x="3039" y="3318"/>
                  </a:cubicBezTo>
                  <a:cubicBezTo>
                    <a:pt x="2933" y="3191"/>
                    <a:pt x="2838" y="3047"/>
                    <a:pt x="2769" y="2891"/>
                  </a:cubicBezTo>
                  <a:cubicBezTo>
                    <a:pt x="2719" y="2793"/>
                    <a:pt x="2674" y="2686"/>
                    <a:pt x="2613" y="2600"/>
                  </a:cubicBezTo>
                  <a:lnTo>
                    <a:pt x="2613" y="2600"/>
                  </a:lnTo>
                  <a:cubicBezTo>
                    <a:pt x="2748" y="2690"/>
                    <a:pt x="2834" y="2822"/>
                    <a:pt x="2933" y="2953"/>
                  </a:cubicBezTo>
                  <a:cubicBezTo>
                    <a:pt x="3019" y="3080"/>
                    <a:pt x="3121" y="3195"/>
                    <a:pt x="3232" y="3301"/>
                  </a:cubicBezTo>
                  <a:cubicBezTo>
                    <a:pt x="3269" y="3334"/>
                    <a:pt x="3306" y="3363"/>
                    <a:pt x="3351" y="3367"/>
                  </a:cubicBezTo>
                  <a:cubicBezTo>
                    <a:pt x="3356" y="3368"/>
                    <a:pt x="3362" y="3368"/>
                    <a:pt x="3367" y="3368"/>
                  </a:cubicBezTo>
                  <a:cubicBezTo>
                    <a:pt x="3452" y="3368"/>
                    <a:pt x="3509" y="3276"/>
                    <a:pt x="3548" y="3199"/>
                  </a:cubicBezTo>
                  <a:cubicBezTo>
                    <a:pt x="3580" y="3129"/>
                    <a:pt x="3617" y="3055"/>
                    <a:pt x="3650" y="2977"/>
                  </a:cubicBezTo>
                  <a:cubicBezTo>
                    <a:pt x="3683" y="2895"/>
                    <a:pt x="3720" y="2793"/>
                    <a:pt x="3654" y="2731"/>
                  </a:cubicBezTo>
                  <a:cubicBezTo>
                    <a:pt x="3630" y="2711"/>
                    <a:pt x="3593" y="2703"/>
                    <a:pt x="3572" y="2678"/>
                  </a:cubicBezTo>
                  <a:cubicBezTo>
                    <a:pt x="3519" y="2625"/>
                    <a:pt x="3552" y="2526"/>
                    <a:pt x="3617" y="2498"/>
                  </a:cubicBezTo>
                  <a:cubicBezTo>
                    <a:pt x="3642" y="2485"/>
                    <a:pt x="3670" y="2479"/>
                    <a:pt x="3698" y="2479"/>
                  </a:cubicBezTo>
                  <a:cubicBezTo>
                    <a:pt x="3741" y="2479"/>
                    <a:pt x="3785" y="2491"/>
                    <a:pt x="3822" y="2506"/>
                  </a:cubicBezTo>
                  <a:cubicBezTo>
                    <a:pt x="3990" y="2584"/>
                    <a:pt x="4105" y="2764"/>
                    <a:pt x="4109" y="2949"/>
                  </a:cubicBezTo>
                  <a:cubicBezTo>
                    <a:pt x="4109" y="3039"/>
                    <a:pt x="4089" y="3129"/>
                    <a:pt x="4105" y="3215"/>
                  </a:cubicBezTo>
                  <a:cubicBezTo>
                    <a:pt x="4121" y="3298"/>
                    <a:pt x="4182" y="3388"/>
                    <a:pt x="4267" y="3388"/>
                  </a:cubicBezTo>
                  <a:cubicBezTo>
                    <a:pt x="4270" y="3388"/>
                    <a:pt x="4274" y="3388"/>
                    <a:pt x="4278" y="3387"/>
                  </a:cubicBezTo>
                  <a:cubicBezTo>
                    <a:pt x="4310" y="3383"/>
                    <a:pt x="4339" y="3367"/>
                    <a:pt x="4368" y="3355"/>
                  </a:cubicBezTo>
                  <a:cubicBezTo>
                    <a:pt x="4396" y="3334"/>
                    <a:pt x="4417" y="3305"/>
                    <a:pt x="4442" y="3281"/>
                  </a:cubicBezTo>
                  <a:cubicBezTo>
                    <a:pt x="4442" y="3240"/>
                    <a:pt x="4450" y="3203"/>
                    <a:pt x="4450" y="3162"/>
                  </a:cubicBezTo>
                  <a:cubicBezTo>
                    <a:pt x="4433" y="1805"/>
                    <a:pt x="3679" y="615"/>
                    <a:pt x="2563" y="0"/>
                  </a:cubicBezTo>
                  <a:close/>
                </a:path>
              </a:pathLst>
            </a:custGeom>
            <a:solidFill>
              <a:srgbClr val="4849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2"/>
            <p:cNvSpPr/>
            <p:nvPr/>
          </p:nvSpPr>
          <p:spPr>
            <a:xfrm>
              <a:off x="1467358" y="1512684"/>
              <a:ext cx="405934" cy="356527"/>
            </a:xfrm>
            <a:custGeom>
              <a:avLst/>
              <a:gdLst/>
              <a:ahLst/>
              <a:cxnLst/>
              <a:rect l="l" t="t" r="r" b="b"/>
              <a:pathLst>
                <a:path w="2966" h="2605" extrusionOk="0">
                  <a:moveTo>
                    <a:pt x="776" y="1"/>
                  </a:moveTo>
                  <a:cubicBezTo>
                    <a:pt x="773" y="1"/>
                    <a:pt x="770" y="1"/>
                    <a:pt x="767" y="1"/>
                  </a:cubicBezTo>
                  <a:cubicBezTo>
                    <a:pt x="718" y="1"/>
                    <a:pt x="677" y="13"/>
                    <a:pt x="644" y="38"/>
                  </a:cubicBezTo>
                  <a:cubicBezTo>
                    <a:pt x="554" y="103"/>
                    <a:pt x="575" y="247"/>
                    <a:pt x="636" y="337"/>
                  </a:cubicBezTo>
                  <a:cubicBezTo>
                    <a:pt x="714" y="452"/>
                    <a:pt x="804" y="526"/>
                    <a:pt x="616" y="591"/>
                  </a:cubicBezTo>
                  <a:cubicBezTo>
                    <a:pt x="590" y="601"/>
                    <a:pt x="563" y="606"/>
                    <a:pt x="536" y="606"/>
                  </a:cubicBezTo>
                  <a:cubicBezTo>
                    <a:pt x="464" y="606"/>
                    <a:pt x="392" y="573"/>
                    <a:pt x="341" y="526"/>
                  </a:cubicBezTo>
                  <a:cubicBezTo>
                    <a:pt x="308" y="493"/>
                    <a:pt x="279" y="468"/>
                    <a:pt x="243" y="440"/>
                  </a:cubicBezTo>
                  <a:cubicBezTo>
                    <a:pt x="173" y="390"/>
                    <a:pt x="91" y="349"/>
                    <a:pt x="1" y="349"/>
                  </a:cubicBezTo>
                  <a:cubicBezTo>
                    <a:pt x="193" y="1272"/>
                    <a:pt x="735" y="2067"/>
                    <a:pt x="1485" y="2588"/>
                  </a:cubicBezTo>
                  <a:cubicBezTo>
                    <a:pt x="1505" y="2584"/>
                    <a:pt x="1526" y="2580"/>
                    <a:pt x="1546" y="2580"/>
                  </a:cubicBezTo>
                  <a:cubicBezTo>
                    <a:pt x="1595" y="2573"/>
                    <a:pt x="1643" y="2570"/>
                    <a:pt x="1692" y="2570"/>
                  </a:cubicBezTo>
                  <a:cubicBezTo>
                    <a:pt x="1864" y="2570"/>
                    <a:pt x="2039" y="2605"/>
                    <a:pt x="2215" y="2605"/>
                  </a:cubicBezTo>
                  <a:cubicBezTo>
                    <a:pt x="2637" y="2600"/>
                    <a:pt x="2965" y="2272"/>
                    <a:pt x="2703" y="1862"/>
                  </a:cubicBezTo>
                  <a:cubicBezTo>
                    <a:pt x="2580" y="1657"/>
                    <a:pt x="2387" y="1538"/>
                    <a:pt x="2227" y="1374"/>
                  </a:cubicBezTo>
                  <a:cubicBezTo>
                    <a:pt x="2108" y="1256"/>
                    <a:pt x="1998" y="1141"/>
                    <a:pt x="1879" y="1022"/>
                  </a:cubicBezTo>
                  <a:cubicBezTo>
                    <a:pt x="1850" y="989"/>
                    <a:pt x="1813" y="956"/>
                    <a:pt x="1764" y="940"/>
                  </a:cubicBezTo>
                  <a:cubicBezTo>
                    <a:pt x="1748" y="935"/>
                    <a:pt x="1731" y="934"/>
                    <a:pt x="1714" y="934"/>
                  </a:cubicBezTo>
                  <a:cubicBezTo>
                    <a:pt x="1686" y="934"/>
                    <a:pt x="1657" y="937"/>
                    <a:pt x="1630" y="937"/>
                  </a:cubicBezTo>
                  <a:cubicBezTo>
                    <a:pt x="1601" y="937"/>
                    <a:pt x="1573" y="933"/>
                    <a:pt x="1551" y="915"/>
                  </a:cubicBezTo>
                  <a:cubicBezTo>
                    <a:pt x="1530" y="899"/>
                    <a:pt x="1522" y="874"/>
                    <a:pt x="1510" y="850"/>
                  </a:cubicBezTo>
                  <a:cubicBezTo>
                    <a:pt x="1464" y="768"/>
                    <a:pt x="1387" y="714"/>
                    <a:pt x="1341" y="636"/>
                  </a:cubicBezTo>
                  <a:cubicBezTo>
                    <a:pt x="1292" y="563"/>
                    <a:pt x="1284" y="460"/>
                    <a:pt x="1264" y="378"/>
                  </a:cubicBezTo>
                  <a:cubicBezTo>
                    <a:pt x="1215" y="163"/>
                    <a:pt x="998" y="1"/>
                    <a:pt x="776" y="1"/>
                  </a:cubicBezTo>
                  <a:close/>
                </a:path>
              </a:pathLst>
            </a:custGeom>
            <a:solidFill>
              <a:srgbClr val="4849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2"/>
            <p:cNvSpPr/>
            <p:nvPr/>
          </p:nvSpPr>
          <p:spPr>
            <a:xfrm>
              <a:off x="1466263" y="1025999"/>
              <a:ext cx="460816" cy="344757"/>
            </a:xfrm>
            <a:custGeom>
              <a:avLst/>
              <a:gdLst/>
              <a:ahLst/>
              <a:cxnLst/>
              <a:rect l="l" t="t" r="r" b="b"/>
              <a:pathLst>
                <a:path w="3367" h="2519" extrusionOk="0">
                  <a:moveTo>
                    <a:pt x="2774" y="0"/>
                  </a:moveTo>
                  <a:cubicBezTo>
                    <a:pt x="2586" y="0"/>
                    <a:pt x="2402" y="26"/>
                    <a:pt x="2235" y="108"/>
                  </a:cubicBezTo>
                  <a:cubicBezTo>
                    <a:pt x="2142" y="155"/>
                    <a:pt x="2040" y="217"/>
                    <a:pt x="1943" y="217"/>
                  </a:cubicBezTo>
                  <a:cubicBezTo>
                    <a:pt x="1911" y="217"/>
                    <a:pt x="1880" y="211"/>
                    <a:pt x="1850" y="194"/>
                  </a:cubicBezTo>
                  <a:cubicBezTo>
                    <a:pt x="1821" y="178"/>
                    <a:pt x="1796" y="153"/>
                    <a:pt x="1764" y="137"/>
                  </a:cubicBezTo>
                  <a:cubicBezTo>
                    <a:pt x="1742" y="128"/>
                    <a:pt x="1719" y="125"/>
                    <a:pt x="1696" y="125"/>
                  </a:cubicBezTo>
                  <a:cubicBezTo>
                    <a:pt x="1656" y="125"/>
                    <a:pt x="1615" y="136"/>
                    <a:pt x="1575" y="149"/>
                  </a:cubicBezTo>
                  <a:cubicBezTo>
                    <a:pt x="763" y="670"/>
                    <a:pt x="189" y="1507"/>
                    <a:pt x="0" y="2482"/>
                  </a:cubicBezTo>
                  <a:cubicBezTo>
                    <a:pt x="20" y="2508"/>
                    <a:pt x="45" y="2519"/>
                    <a:pt x="73" y="2519"/>
                  </a:cubicBezTo>
                  <a:cubicBezTo>
                    <a:pt x="239" y="2519"/>
                    <a:pt x="517" y="2128"/>
                    <a:pt x="587" y="2044"/>
                  </a:cubicBezTo>
                  <a:cubicBezTo>
                    <a:pt x="636" y="1982"/>
                    <a:pt x="693" y="1921"/>
                    <a:pt x="759" y="1880"/>
                  </a:cubicBezTo>
                  <a:cubicBezTo>
                    <a:pt x="919" y="1785"/>
                    <a:pt x="1161" y="1789"/>
                    <a:pt x="1243" y="1621"/>
                  </a:cubicBezTo>
                  <a:cubicBezTo>
                    <a:pt x="1267" y="1564"/>
                    <a:pt x="1272" y="1498"/>
                    <a:pt x="1304" y="1441"/>
                  </a:cubicBezTo>
                  <a:cubicBezTo>
                    <a:pt x="1324" y="1410"/>
                    <a:pt x="1364" y="1388"/>
                    <a:pt x="1399" y="1388"/>
                  </a:cubicBezTo>
                  <a:cubicBezTo>
                    <a:pt x="1424" y="1388"/>
                    <a:pt x="1446" y="1399"/>
                    <a:pt x="1456" y="1425"/>
                  </a:cubicBezTo>
                  <a:cubicBezTo>
                    <a:pt x="1477" y="1478"/>
                    <a:pt x="1427" y="1531"/>
                    <a:pt x="1440" y="1589"/>
                  </a:cubicBezTo>
                  <a:cubicBezTo>
                    <a:pt x="1451" y="1624"/>
                    <a:pt x="1488" y="1642"/>
                    <a:pt x="1526" y="1642"/>
                  </a:cubicBezTo>
                  <a:cubicBezTo>
                    <a:pt x="1544" y="1642"/>
                    <a:pt x="1563" y="1638"/>
                    <a:pt x="1579" y="1630"/>
                  </a:cubicBezTo>
                  <a:cubicBezTo>
                    <a:pt x="1624" y="1605"/>
                    <a:pt x="1653" y="1548"/>
                    <a:pt x="1678" y="1502"/>
                  </a:cubicBezTo>
                  <a:cubicBezTo>
                    <a:pt x="1612" y="1461"/>
                    <a:pt x="1620" y="1359"/>
                    <a:pt x="1661" y="1297"/>
                  </a:cubicBezTo>
                  <a:cubicBezTo>
                    <a:pt x="1702" y="1232"/>
                    <a:pt x="1764" y="1178"/>
                    <a:pt x="1784" y="1101"/>
                  </a:cubicBezTo>
                  <a:cubicBezTo>
                    <a:pt x="1801" y="1051"/>
                    <a:pt x="1788" y="998"/>
                    <a:pt x="1801" y="949"/>
                  </a:cubicBezTo>
                  <a:cubicBezTo>
                    <a:pt x="1809" y="891"/>
                    <a:pt x="1842" y="846"/>
                    <a:pt x="1846" y="789"/>
                  </a:cubicBezTo>
                  <a:cubicBezTo>
                    <a:pt x="1858" y="732"/>
                    <a:pt x="1837" y="666"/>
                    <a:pt x="1784" y="650"/>
                  </a:cubicBezTo>
                  <a:cubicBezTo>
                    <a:pt x="1779" y="648"/>
                    <a:pt x="1773" y="647"/>
                    <a:pt x="1767" y="647"/>
                  </a:cubicBezTo>
                  <a:cubicBezTo>
                    <a:pt x="1741" y="647"/>
                    <a:pt x="1712" y="659"/>
                    <a:pt x="1686" y="666"/>
                  </a:cubicBezTo>
                  <a:cubicBezTo>
                    <a:pt x="1550" y="723"/>
                    <a:pt x="1415" y="773"/>
                    <a:pt x="1276" y="830"/>
                  </a:cubicBezTo>
                  <a:cubicBezTo>
                    <a:pt x="1326" y="651"/>
                    <a:pt x="1501" y="517"/>
                    <a:pt x="1687" y="517"/>
                  </a:cubicBezTo>
                  <a:cubicBezTo>
                    <a:pt x="1697" y="517"/>
                    <a:pt x="1708" y="517"/>
                    <a:pt x="1719" y="518"/>
                  </a:cubicBezTo>
                  <a:cubicBezTo>
                    <a:pt x="1785" y="522"/>
                    <a:pt x="1849" y="540"/>
                    <a:pt x="1915" y="540"/>
                  </a:cubicBezTo>
                  <a:cubicBezTo>
                    <a:pt x="1926" y="540"/>
                    <a:pt x="1937" y="540"/>
                    <a:pt x="1948" y="539"/>
                  </a:cubicBezTo>
                  <a:cubicBezTo>
                    <a:pt x="2116" y="518"/>
                    <a:pt x="2215" y="326"/>
                    <a:pt x="2375" y="260"/>
                  </a:cubicBezTo>
                  <a:cubicBezTo>
                    <a:pt x="2393" y="252"/>
                    <a:pt x="2415" y="247"/>
                    <a:pt x="2437" y="247"/>
                  </a:cubicBezTo>
                  <a:cubicBezTo>
                    <a:pt x="2474" y="247"/>
                    <a:pt x="2509" y="261"/>
                    <a:pt x="2522" y="297"/>
                  </a:cubicBezTo>
                  <a:cubicBezTo>
                    <a:pt x="2526" y="313"/>
                    <a:pt x="2526" y="330"/>
                    <a:pt x="2522" y="342"/>
                  </a:cubicBezTo>
                  <a:cubicBezTo>
                    <a:pt x="2502" y="432"/>
                    <a:pt x="2432" y="494"/>
                    <a:pt x="2362" y="555"/>
                  </a:cubicBezTo>
                  <a:cubicBezTo>
                    <a:pt x="2297" y="608"/>
                    <a:pt x="2219" y="670"/>
                    <a:pt x="2194" y="752"/>
                  </a:cubicBezTo>
                  <a:cubicBezTo>
                    <a:pt x="2165" y="834"/>
                    <a:pt x="2206" y="953"/>
                    <a:pt x="2297" y="965"/>
                  </a:cubicBezTo>
                  <a:cubicBezTo>
                    <a:pt x="2301" y="966"/>
                    <a:pt x="2304" y="966"/>
                    <a:pt x="2308" y="966"/>
                  </a:cubicBezTo>
                  <a:cubicBezTo>
                    <a:pt x="2389" y="966"/>
                    <a:pt x="2455" y="885"/>
                    <a:pt x="2514" y="826"/>
                  </a:cubicBezTo>
                  <a:cubicBezTo>
                    <a:pt x="2600" y="732"/>
                    <a:pt x="2723" y="670"/>
                    <a:pt x="2850" y="658"/>
                  </a:cubicBezTo>
                  <a:cubicBezTo>
                    <a:pt x="2912" y="650"/>
                    <a:pt x="2973" y="650"/>
                    <a:pt x="3031" y="637"/>
                  </a:cubicBezTo>
                  <a:cubicBezTo>
                    <a:pt x="3211" y="584"/>
                    <a:pt x="3293" y="391"/>
                    <a:pt x="3355" y="215"/>
                  </a:cubicBezTo>
                  <a:cubicBezTo>
                    <a:pt x="3363" y="190"/>
                    <a:pt x="3367" y="166"/>
                    <a:pt x="3367" y="137"/>
                  </a:cubicBezTo>
                  <a:cubicBezTo>
                    <a:pt x="3359" y="67"/>
                    <a:pt x="3264" y="43"/>
                    <a:pt x="3195" y="30"/>
                  </a:cubicBezTo>
                  <a:cubicBezTo>
                    <a:pt x="3056" y="15"/>
                    <a:pt x="2914" y="0"/>
                    <a:pt x="2774" y="0"/>
                  </a:cubicBezTo>
                  <a:close/>
                </a:path>
              </a:pathLst>
            </a:custGeom>
            <a:solidFill>
              <a:srgbClr val="4849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2"/>
            <p:cNvSpPr/>
            <p:nvPr/>
          </p:nvSpPr>
          <p:spPr>
            <a:xfrm>
              <a:off x="1470779" y="1140143"/>
              <a:ext cx="977746" cy="813784"/>
            </a:xfrm>
            <a:custGeom>
              <a:avLst/>
              <a:gdLst/>
              <a:ahLst/>
              <a:cxnLst/>
              <a:rect l="l" t="t" r="r" b="b"/>
              <a:pathLst>
                <a:path w="7144" h="5946" extrusionOk="0">
                  <a:moveTo>
                    <a:pt x="6299" y="0"/>
                  </a:moveTo>
                  <a:lnTo>
                    <a:pt x="6299" y="0"/>
                  </a:lnTo>
                  <a:cubicBezTo>
                    <a:pt x="6360" y="262"/>
                    <a:pt x="6389" y="541"/>
                    <a:pt x="6389" y="816"/>
                  </a:cubicBezTo>
                  <a:cubicBezTo>
                    <a:pt x="6389" y="2817"/>
                    <a:pt x="4769" y="4437"/>
                    <a:pt x="2772" y="4437"/>
                  </a:cubicBezTo>
                  <a:cubicBezTo>
                    <a:pt x="1661" y="4437"/>
                    <a:pt x="664" y="3932"/>
                    <a:pt x="0" y="3145"/>
                  </a:cubicBezTo>
                  <a:lnTo>
                    <a:pt x="0" y="3145"/>
                  </a:lnTo>
                  <a:cubicBezTo>
                    <a:pt x="369" y="4748"/>
                    <a:pt x="1809" y="5946"/>
                    <a:pt x="3527" y="5946"/>
                  </a:cubicBezTo>
                  <a:cubicBezTo>
                    <a:pt x="5524" y="5946"/>
                    <a:pt x="7143" y="4326"/>
                    <a:pt x="7143" y="2329"/>
                  </a:cubicBezTo>
                  <a:cubicBezTo>
                    <a:pt x="7143" y="1443"/>
                    <a:pt x="6828" y="632"/>
                    <a:pt x="6299" y="0"/>
                  </a:cubicBezTo>
                  <a:close/>
                </a:path>
              </a:pathLst>
            </a:custGeom>
            <a:solidFill>
              <a:srgbClr val="4F2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22"/>
          <p:cNvGrpSpPr/>
          <p:nvPr/>
        </p:nvGrpSpPr>
        <p:grpSpPr>
          <a:xfrm>
            <a:off x="738168" y="499110"/>
            <a:ext cx="728534" cy="664018"/>
            <a:chOff x="1784625" y="1269100"/>
            <a:chExt cx="160350" cy="146150"/>
          </a:xfrm>
        </p:grpSpPr>
        <p:sp>
          <p:nvSpPr>
            <p:cNvPr id="2488" name="Google Shape;2488;p22"/>
            <p:cNvSpPr/>
            <p:nvPr/>
          </p:nvSpPr>
          <p:spPr>
            <a:xfrm>
              <a:off x="1784625" y="1269150"/>
              <a:ext cx="160350" cy="146100"/>
            </a:xfrm>
            <a:custGeom>
              <a:avLst/>
              <a:gdLst/>
              <a:ahLst/>
              <a:cxnLst/>
              <a:rect l="l" t="t" r="r" b="b"/>
              <a:pathLst>
                <a:path w="6414" h="5844" extrusionOk="0">
                  <a:moveTo>
                    <a:pt x="3206" y="0"/>
                  </a:moveTo>
                  <a:cubicBezTo>
                    <a:pt x="2458" y="0"/>
                    <a:pt x="1711" y="285"/>
                    <a:pt x="1141" y="855"/>
                  </a:cubicBezTo>
                  <a:cubicBezTo>
                    <a:pt x="1" y="1995"/>
                    <a:pt x="1" y="3848"/>
                    <a:pt x="1141" y="4988"/>
                  </a:cubicBezTo>
                  <a:cubicBezTo>
                    <a:pt x="1711" y="5558"/>
                    <a:pt x="2458" y="5843"/>
                    <a:pt x="3206" y="5843"/>
                  </a:cubicBezTo>
                  <a:cubicBezTo>
                    <a:pt x="3954" y="5843"/>
                    <a:pt x="4702" y="5558"/>
                    <a:pt x="5274" y="4988"/>
                  </a:cubicBezTo>
                  <a:cubicBezTo>
                    <a:pt x="6414" y="3848"/>
                    <a:pt x="6414" y="1995"/>
                    <a:pt x="5274" y="855"/>
                  </a:cubicBezTo>
                  <a:cubicBezTo>
                    <a:pt x="4702" y="285"/>
                    <a:pt x="3954" y="0"/>
                    <a:pt x="3206" y="0"/>
                  </a:cubicBezTo>
                  <a:close/>
                </a:path>
              </a:pathLst>
            </a:custGeom>
            <a:solidFill>
              <a:srgbClr val="F3D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2"/>
            <p:cNvSpPr/>
            <p:nvPr/>
          </p:nvSpPr>
          <p:spPr>
            <a:xfrm>
              <a:off x="1857500" y="1381100"/>
              <a:ext cx="45350" cy="21400"/>
            </a:xfrm>
            <a:custGeom>
              <a:avLst/>
              <a:gdLst/>
              <a:ahLst/>
              <a:cxnLst/>
              <a:rect l="l" t="t" r="r" b="b"/>
              <a:pathLst>
                <a:path w="1814" h="856" extrusionOk="0">
                  <a:moveTo>
                    <a:pt x="1549" y="0"/>
                  </a:moveTo>
                  <a:cubicBezTo>
                    <a:pt x="1523" y="0"/>
                    <a:pt x="1498" y="3"/>
                    <a:pt x="1473" y="6"/>
                  </a:cubicBezTo>
                  <a:cubicBezTo>
                    <a:pt x="1248" y="31"/>
                    <a:pt x="1035" y="121"/>
                    <a:pt x="825" y="207"/>
                  </a:cubicBezTo>
                  <a:cubicBezTo>
                    <a:pt x="600" y="305"/>
                    <a:pt x="284" y="412"/>
                    <a:pt x="136" y="621"/>
                  </a:cubicBezTo>
                  <a:cubicBezTo>
                    <a:pt x="0" y="801"/>
                    <a:pt x="82" y="856"/>
                    <a:pt x="214" y="856"/>
                  </a:cubicBezTo>
                  <a:cubicBezTo>
                    <a:pt x="304" y="856"/>
                    <a:pt x="418" y="830"/>
                    <a:pt x="501" y="802"/>
                  </a:cubicBezTo>
                  <a:cubicBezTo>
                    <a:pt x="829" y="687"/>
                    <a:pt x="1162" y="572"/>
                    <a:pt x="1490" y="457"/>
                  </a:cubicBezTo>
                  <a:cubicBezTo>
                    <a:pt x="1572" y="428"/>
                    <a:pt x="1654" y="400"/>
                    <a:pt x="1715" y="338"/>
                  </a:cubicBezTo>
                  <a:cubicBezTo>
                    <a:pt x="1777" y="277"/>
                    <a:pt x="1814" y="182"/>
                    <a:pt x="1773" y="104"/>
                  </a:cubicBezTo>
                  <a:cubicBezTo>
                    <a:pt x="1731" y="27"/>
                    <a:pt x="1641" y="0"/>
                    <a:pt x="1549" y="0"/>
                  </a:cubicBezTo>
                  <a:close/>
                </a:path>
              </a:pathLst>
            </a:custGeom>
            <a:solidFill>
              <a:srgbClr val="DE91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2"/>
            <p:cNvSpPr/>
            <p:nvPr/>
          </p:nvSpPr>
          <p:spPr>
            <a:xfrm>
              <a:off x="1795700" y="1274725"/>
              <a:ext cx="142200" cy="115350"/>
            </a:xfrm>
            <a:custGeom>
              <a:avLst/>
              <a:gdLst/>
              <a:ahLst/>
              <a:cxnLst/>
              <a:rect l="l" t="t" r="r" b="b"/>
              <a:pathLst>
                <a:path w="5688" h="4614" extrusionOk="0">
                  <a:moveTo>
                    <a:pt x="3896" y="1"/>
                  </a:moveTo>
                  <a:cubicBezTo>
                    <a:pt x="3757" y="99"/>
                    <a:pt x="3634" y="214"/>
                    <a:pt x="3527" y="337"/>
                  </a:cubicBezTo>
                  <a:cubicBezTo>
                    <a:pt x="3002" y="931"/>
                    <a:pt x="2814" y="1797"/>
                    <a:pt x="2203" y="2297"/>
                  </a:cubicBezTo>
                  <a:cubicBezTo>
                    <a:pt x="1739" y="2682"/>
                    <a:pt x="1104" y="2789"/>
                    <a:pt x="583" y="3105"/>
                  </a:cubicBezTo>
                  <a:cubicBezTo>
                    <a:pt x="366" y="3236"/>
                    <a:pt x="165" y="3416"/>
                    <a:pt x="1" y="3617"/>
                  </a:cubicBezTo>
                  <a:cubicBezTo>
                    <a:pt x="128" y="3995"/>
                    <a:pt x="325" y="4335"/>
                    <a:pt x="566" y="4614"/>
                  </a:cubicBezTo>
                  <a:cubicBezTo>
                    <a:pt x="632" y="4573"/>
                    <a:pt x="698" y="4528"/>
                    <a:pt x="763" y="4482"/>
                  </a:cubicBezTo>
                  <a:cubicBezTo>
                    <a:pt x="1649" y="3843"/>
                    <a:pt x="2547" y="3146"/>
                    <a:pt x="3617" y="2928"/>
                  </a:cubicBezTo>
                  <a:cubicBezTo>
                    <a:pt x="4306" y="2789"/>
                    <a:pt x="5081" y="2838"/>
                    <a:pt x="5688" y="2559"/>
                  </a:cubicBezTo>
                  <a:cubicBezTo>
                    <a:pt x="5680" y="2317"/>
                    <a:pt x="5639" y="2071"/>
                    <a:pt x="5561" y="1834"/>
                  </a:cubicBezTo>
                  <a:cubicBezTo>
                    <a:pt x="5536" y="1739"/>
                    <a:pt x="5499" y="1653"/>
                    <a:pt x="5462" y="1571"/>
                  </a:cubicBezTo>
                  <a:lnTo>
                    <a:pt x="4712" y="1862"/>
                  </a:lnTo>
                  <a:cubicBezTo>
                    <a:pt x="4549" y="1924"/>
                    <a:pt x="4373" y="1989"/>
                    <a:pt x="4198" y="1989"/>
                  </a:cubicBezTo>
                  <a:cubicBezTo>
                    <a:pt x="4175" y="1989"/>
                    <a:pt x="4153" y="1988"/>
                    <a:pt x="4130" y="1985"/>
                  </a:cubicBezTo>
                  <a:cubicBezTo>
                    <a:pt x="3933" y="1965"/>
                    <a:pt x="3732" y="1813"/>
                    <a:pt x="3728" y="1612"/>
                  </a:cubicBezTo>
                  <a:cubicBezTo>
                    <a:pt x="3728" y="1514"/>
                    <a:pt x="3769" y="1419"/>
                    <a:pt x="3814" y="1333"/>
                  </a:cubicBezTo>
                  <a:cubicBezTo>
                    <a:pt x="4003" y="981"/>
                    <a:pt x="4269" y="661"/>
                    <a:pt x="4581" y="407"/>
                  </a:cubicBezTo>
                  <a:cubicBezTo>
                    <a:pt x="4372" y="243"/>
                    <a:pt x="4142" y="103"/>
                    <a:pt x="3896" y="1"/>
                  </a:cubicBezTo>
                  <a:close/>
                </a:path>
              </a:pathLst>
            </a:custGeom>
            <a:solidFill>
              <a:srgbClr val="E6AC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2"/>
            <p:cNvSpPr/>
            <p:nvPr/>
          </p:nvSpPr>
          <p:spPr>
            <a:xfrm>
              <a:off x="1791300" y="1299150"/>
              <a:ext cx="70750" cy="57400"/>
            </a:xfrm>
            <a:custGeom>
              <a:avLst/>
              <a:gdLst/>
              <a:ahLst/>
              <a:cxnLst/>
              <a:rect l="l" t="t" r="r" b="b"/>
              <a:pathLst>
                <a:path w="2830" h="2296" extrusionOk="0">
                  <a:moveTo>
                    <a:pt x="2455" y="0"/>
                  </a:moveTo>
                  <a:cubicBezTo>
                    <a:pt x="2330" y="0"/>
                    <a:pt x="2205" y="48"/>
                    <a:pt x="2087" y="98"/>
                  </a:cubicBezTo>
                  <a:cubicBezTo>
                    <a:pt x="1415" y="373"/>
                    <a:pt x="673" y="799"/>
                    <a:pt x="54" y="1291"/>
                  </a:cubicBezTo>
                  <a:cubicBezTo>
                    <a:pt x="0" y="1619"/>
                    <a:pt x="13" y="1955"/>
                    <a:pt x="78" y="2296"/>
                  </a:cubicBezTo>
                  <a:cubicBezTo>
                    <a:pt x="369" y="2115"/>
                    <a:pt x="685" y="1841"/>
                    <a:pt x="919" y="1726"/>
                  </a:cubicBezTo>
                  <a:cubicBezTo>
                    <a:pt x="1079" y="1648"/>
                    <a:pt x="1243" y="1595"/>
                    <a:pt x="1407" y="1521"/>
                  </a:cubicBezTo>
                  <a:cubicBezTo>
                    <a:pt x="1915" y="1295"/>
                    <a:pt x="2366" y="943"/>
                    <a:pt x="2707" y="508"/>
                  </a:cubicBezTo>
                  <a:cubicBezTo>
                    <a:pt x="2748" y="455"/>
                    <a:pt x="2789" y="397"/>
                    <a:pt x="2801" y="336"/>
                  </a:cubicBezTo>
                  <a:cubicBezTo>
                    <a:pt x="2830" y="184"/>
                    <a:pt x="2686" y="41"/>
                    <a:pt x="2538" y="8"/>
                  </a:cubicBezTo>
                  <a:cubicBezTo>
                    <a:pt x="2511" y="2"/>
                    <a:pt x="2483" y="0"/>
                    <a:pt x="2455" y="0"/>
                  </a:cubicBezTo>
                  <a:close/>
                </a:path>
              </a:pathLst>
            </a:custGeom>
            <a:solidFill>
              <a:srgbClr val="DE91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2"/>
            <p:cNvSpPr/>
            <p:nvPr/>
          </p:nvSpPr>
          <p:spPr>
            <a:xfrm>
              <a:off x="1858550" y="1269100"/>
              <a:ext cx="23800" cy="18775"/>
            </a:xfrm>
            <a:custGeom>
              <a:avLst/>
              <a:gdLst/>
              <a:ahLst/>
              <a:cxnLst/>
              <a:rect l="l" t="t" r="r" b="b"/>
              <a:pathLst>
                <a:path w="952" h="751" extrusionOk="0">
                  <a:moveTo>
                    <a:pt x="439" y="0"/>
                  </a:moveTo>
                  <a:cubicBezTo>
                    <a:pt x="275" y="139"/>
                    <a:pt x="136" y="324"/>
                    <a:pt x="53" y="447"/>
                  </a:cubicBezTo>
                  <a:cubicBezTo>
                    <a:pt x="29" y="500"/>
                    <a:pt x="0" y="550"/>
                    <a:pt x="8" y="603"/>
                  </a:cubicBezTo>
                  <a:cubicBezTo>
                    <a:pt x="12" y="656"/>
                    <a:pt x="58" y="705"/>
                    <a:pt x="111" y="722"/>
                  </a:cubicBezTo>
                  <a:cubicBezTo>
                    <a:pt x="147" y="741"/>
                    <a:pt x="188" y="750"/>
                    <a:pt x="229" y="750"/>
                  </a:cubicBezTo>
                  <a:cubicBezTo>
                    <a:pt x="308" y="750"/>
                    <a:pt x="391" y="718"/>
                    <a:pt x="455" y="673"/>
                  </a:cubicBezTo>
                  <a:cubicBezTo>
                    <a:pt x="550" y="603"/>
                    <a:pt x="619" y="492"/>
                    <a:pt x="685" y="386"/>
                  </a:cubicBezTo>
                  <a:cubicBezTo>
                    <a:pt x="726" y="312"/>
                    <a:pt x="857" y="189"/>
                    <a:pt x="952" y="78"/>
                  </a:cubicBezTo>
                  <a:cubicBezTo>
                    <a:pt x="787" y="37"/>
                    <a:pt x="611" y="12"/>
                    <a:pt x="439" y="0"/>
                  </a:cubicBezTo>
                  <a:close/>
                </a:path>
              </a:pathLst>
            </a:custGeom>
            <a:solidFill>
              <a:srgbClr val="DE91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2"/>
            <p:cNvSpPr/>
            <p:nvPr/>
          </p:nvSpPr>
          <p:spPr>
            <a:xfrm>
              <a:off x="1818975" y="1348850"/>
              <a:ext cx="118725" cy="60600"/>
            </a:xfrm>
            <a:custGeom>
              <a:avLst/>
              <a:gdLst/>
              <a:ahLst/>
              <a:cxnLst/>
              <a:rect l="l" t="t" r="r" b="b"/>
              <a:pathLst>
                <a:path w="4749" h="2424" extrusionOk="0">
                  <a:moveTo>
                    <a:pt x="4749" y="0"/>
                  </a:moveTo>
                  <a:lnTo>
                    <a:pt x="4749" y="0"/>
                  </a:lnTo>
                  <a:cubicBezTo>
                    <a:pt x="4421" y="70"/>
                    <a:pt x="4097" y="131"/>
                    <a:pt x="3769" y="172"/>
                  </a:cubicBezTo>
                  <a:cubicBezTo>
                    <a:pt x="3035" y="271"/>
                    <a:pt x="2272" y="304"/>
                    <a:pt x="1620" y="644"/>
                  </a:cubicBezTo>
                  <a:cubicBezTo>
                    <a:pt x="1231" y="849"/>
                    <a:pt x="902" y="1157"/>
                    <a:pt x="583" y="1464"/>
                  </a:cubicBezTo>
                  <a:cubicBezTo>
                    <a:pt x="410" y="1624"/>
                    <a:pt x="242" y="1784"/>
                    <a:pt x="78" y="1944"/>
                  </a:cubicBezTo>
                  <a:cubicBezTo>
                    <a:pt x="62" y="1956"/>
                    <a:pt x="37" y="1977"/>
                    <a:pt x="0" y="2010"/>
                  </a:cubicBezTo>
                  <a:cubicBezTo>
                    <a:pt x="214" y="2178"/>
                    <a:pt x="447" y="2317"/>
                    <a:pt x="697" y="2424"/>
                  </a:cubicBezTo>
                  <a:cubicBezTo>
                    <a:pt x="1021" y="2223"/>
                    <a:pt x="1231" y="1854"/>
                    <a:pt x="1530" y="1599"/>
                  </a:cubicBezTo>
                  <a:cubicBezTo>
                    <a:pt x="1784" y="1378"/>
                    <a:pt x="2104" y="1239"/>
                    <a:pt x="2420" y="1116"/>
                  </a:cubicBezTo>
                  <a:cubicBezTo>
                    <a:pt x="2871" y="943"/>
                    <a:pt x="3334" y="788"/>
                    <a:pt x="3802" y="652"/>
                  </a:cubicBezTo>
                  <a:cubicBezTo>
                    <a:pt x="4097" y="562"/>
                    <a:pt x="4404" y="480"/>
                    <a:pt x="4691" y="357"/>
                  </a:cubicBezTo>
                  <a:cubicBezTo>
                    <a:pt x="4716" y="242"/>
                    <a:pt x="4737" y="119"/>
                    <a:pt x="4749" y="0"/>
                  </a:cubicBezTo>
                  <a:close/>
                </a:path>
              </a:pathLst>
            </a:custGeom>
            <a:solidFill>
              <a:srgbClr val="E6AC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2"/>
            <p:cNvSpPr/>
            <p:nvPr/>
          </p:nvSpPr>
          <p:spPr>
            <a:xfrm>
              <a:off x="1797650" y="1269500"/>
              <a:ext cx="58250" cy="43900"/>
            </a:xfrm>
            <a:custGeom>
              <a:avLst/>
              <a:gdLst/>
              <a:ahLst/>
              <a:cxnLst/>
              <a:rect l="l" t="t" r="r" b="b"/>
              <a:pathLst>
                <a:path w="2330" h="1756" extrusionOk="0">
                  <a:moveTo>
                    <a:pt x="2330" y="0"/>
                  </a:moveTo>
                  <a:lnTo>
                    <a:pt x="2330" y="0"/>
                  </a:lnTo>
                  <a:cubicBezTo>
                    <a:pt x="2161" y="21"/>
                    <a:pt x="1993" y="58"/>
                    <a:pt x="1825" y="107"/>
                  </a:cubicBezTo>
                  <a:cubicBezTo>
                    <a:pt x="972" y="374"/>
                    <a:pt x="329" y="997"/>
                    <a:pt x="0" y="1755"/>
                  </a:cubicBezTo>
                  <a:cubicBezTo>
                    <a:pt x="181" y="1743"/>
                    <a:pt x="394" y="1579"/>
                    <a:pt x="521" y="1509"/>
                  </a:cubicBezTo>
                  <a:cubicBezTo>
                    <a:pt x="1058" y="1214"/>
                    <a:pt x="1567" y="862"/>
                    <a:pt x="2030" y="443"/>
                  </a:cubicBezTo>
                  <a:cubicBezTo>
                    <a:pt x="2157" y="324"/>
                    <a:pt x="2289" y="189"/>
                    <a:pt x="2330" y="0"/>
                  </a:cubicBezTo>
                  <a:close/>
                </a:path>
              </a:pathLst>
            </a:custGeom>
            <a:solidFill>
              <a:srgbClr val="DE91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7" name="Google Shape;2497;p22"/>
          <p:cNvSpPr/>
          <p:nvPr/>
        </p:nvSpPr>
        <p:spPr>
          <a:xfrm>
            <a:off x="1821876" y="1684991"/>
            <a:ext cx="1337" cy="1310"/>
          </a:xfrm>
          <a:custGeom>
            <a:avLst/>
            <a:gdLst/>
            <a:ahLst/>
            <a:cxnLst/>
            <a:rect l="l" t="t" r="r" b="b"/>
            <a:pathLst>
              <a:path w="197" h="193" extrusionOk="0">
                <a:moveTo>
                  <a:pt x="98" y="0"/>
                </a:moveTo>
                <a:cubicBezTo>
                  <a:pt x="41" y="0"/>
                  <a:pt x="0" y="45"/>
                  <a:pt x="0" y="99"/>
                </a:cubicBezTo>
                <a:cubicBezTo>
                  <a:pt x="0" y="152"/>
                  <a:pt x="49" y="193"/>
                  <a:pt x="98" y="193"/>
                </a:cubicBezTo>
                <a:cubicBezTo>
                  <a:pt x="156" y="193"/>
                  <a:pt x="197" y="148"/>
                  <a:pt x="197" y="99"/>
                </a:cubicBezTo>
                <a:cubicBezTo>
                  <a:pt x="197" y="45"/>
                  <a:pt x="156"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2"/>
          <p:cNvSpPr/>
          <p:nvPr/>
        </p:nvSpPr>
        <p:spPr>
          <a:xfrm>
            <a:off x="1831748" y="1673442"/>
            <a:ext cx="1398" cy="1398"/>
          </a:xfrm>
          <a:custGeom>
            <a:avLst/>
            <a:gdLst/>
            <a:ahLst/>
            <a:cxnLst/>
            <a:rect l="l" t="t" r="r" b="b"/>
            <a:pathLst>
              <a:path w="206" h="206" extrusionOk="0">
                <a:moveTo>
                  <a:pt x="103" y="0"/>
                </a:moveTo>
                <a:cubicBezTo>
                  <a:pt x="46" y="0"/>
                  <a:pt x="1" y="46"/>
                  <a:pt x="1" y="103"/>
                </a:cubicBezTo>
                <a:cubicBezTo>
                  <a:pt x="1" y="160"/>
                  <a:pt x="46" y="205"/>
                  <a:pt x="103" y="205"/>
                </a:cubicBezTo>
                <a:cubicBezTo>
                  <a:pt x="161" y="205"/>
                  <a:pt x="206" y="160"/>
                  <a:pt x="206" y="103"/>
                </a:cubicBezTo>
                <a:cubicBezTo>
                  <a:pt x="206" y="46"/>
                  <a:pt x="161"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7;p21">
            <a:extLst>
              <a:ext uri="{FF2B5EF4-FFF2-40B4-BE49-F238E27FC236}">
                <a16:creationId xmlns:a16="http://schemas.microsoft.com/office/drawing/2014/main" id="{34946221-76AE-4F72-8D69-0C476672FD62}"/>
              </a:ext>
            </a:extLst>
          </p:cNvPr>
          <p:cNvSpPr txBox="1">
            <a:spLocks/>
          </p:cNvSpPr>
          <p:nvPr/>
        </p:nvSpPr>
        <p:spPr>
          <a:xfrm>
            <a:off x="789355" y="124077"/>
            <a:ext cx="7510937" cy="898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Unica One"/>
              <a:buNone/>
              <a:defRPr sz="48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800">
                <a:solidFill>
                  <a:srgbClr val="FFC000"/>
                </a:solidFill>
                <a:latin typeface="Star Jedi" panose="040B0000000000000000" pitchFamily="82" charset="0"/>
              </a:rPr>
              <a:t>Survey data Background</a:t>
            </a:r>
            <a:endParaRPr lang="en-US" sz="2800" dirty="0">
              <a:solidFill>
                <a:srgbClr val="FFC000"/>
              </a:solidFill>
              <a:latin typeface="Star Jedi" panose="040B0000000000000000" pitchFamily="82" charset="0"/>
            </a:endParaRPr>
          </a:p>
        </p:txBody>
      </p:sp>
      <p:sp>
        <p:nvSpPr>
          <p:cNvPr id="5" name="Subtitle 4">
            <a:extLst>
              <a:ext uri="{FF2B5EF4-FFF2-40B4-BE49-F238E27FC236}">
                <a16:creationId xmlns:a16="http://schemas.microsoft.com/office/drawing/2014/main" id="{7EA2F8ED-524A-4E9F-8A85-549538505A10}"/>
              </a:ext>
            </a:extLst>
          </p:cNvPr>
          <p:cNvSpPr>
            <a:spLocks noGrp="1"/>
          </p:cNvSpPr>
          <p:nvPr>
            <p:ph type="subTitle" idx="1"/>
          </p:nvPr>
        </p:nvSpPr>
        <p:spPr>
          <a:xfrm>
            <a:off x="1182172" y="1046297"/>
            <a:ext cx="6850660" cy="3799330"/>
          </a:xfrm>
        </p:spPr>
        <p:txBody>
          <a:bodyPr/>
          <a:lstStyle/>
          <a:p>
            <a:pPr algn="l">
              <a:buFont typeface="Arial" panose="020B0604020202020204" pitchFamily="34" charset="0"/>
              <a:buChar char="•"/>
            </a:pPr>
            <a:r>
              <a:rPr lang="en-US" dirty="0"/>
              <a:t>The data was taken from a survey conducted via SurveyMonkey on FiveThirtyEight.com</a:t>
            </a:r>
          </a:p>
          <a:p>
            <a:pPr algn="l">
              <a:buFont typeface="Arial" panose="020B0604020202020204" pitchFamily="34" charset="0"/>
              <a:buChar char="•"/>
            </a:pPr>
            <a:endParaRPr lang="en-US" dirty="0"/>
          </a:p>
          <a:p>
            <a:pPr algn="l">
              <a:buFont typeface="Arial" panose="020B0604020202020204" pitchFamily="34" charset="0"/>
              <a:buChar char="•"/>
            </a:pPr>
            <a:r>
              <a:rPr lang="en-US" dirty="0"/>
              <a:t>There were 1186 total respondents</a:t>
            </a:r>
          </a:p>
          <a:p>
            <a:pPr algn="l">
              <a:buFont typeface="Arial" panose="020B0604020202020204" pitchFamily="34" charset="0"/>
              <a:buChar char="•"/>
            </a:pPr>
            <a:endParaRPr lang="en-US" dirty="0"/>
          </a:p>
          <a:p>
            <a:pPr algn="l">
              <a:buFont typeface="Arial" panose="020B0604020202020204" pitchFamily="34" charset="0"/>
              <a:buChar char="•"/>
            </a:pPr>
            <a:r>
              <a:rPr lang="en-US" dirty="0"/>
              <a:t>The data includes questions about people’s opinion and attitude about Star Wars films:</a:t>
            </a:r>
          </a:p>
          <a:p>
            <a:pPr lvl="1" algn="l">
              <a:buFont typeface="Arial" panose="020B0604020202020204" pitchFamily="34" charset="0"/>
              <a:buChar char="•"/>
            </a:pPr>
            <a:r>
              <a:rPr lang="en-US" sz="1400" dirty="0">
                <a:solidFill>
                  <a:srgbClr val="FFFFFF"/>
                </a:solidFill>
              </a:rPr>
              <a:t>Whether or not respondents have seen any of the original six movies</a:t>
            </a:r>
          </a:p>
          <a:p>
            <a:pPr lvl="1" algn="l">
              <a:buFont typeface="Arial" panose="020B0604020202020204" pitchFamily="34" charset="0"/>
              <a:buChar char="•"/>
            </a:pPr>
            <a:r>
              <a:rPr lang="en-US" sz="1400" dirty="0">
                <a:solidFill>
                  <a:srgbClr val="FFFFFF"/>
                </a:solidFill>
              </a:rPr>
              <a:t>Whether or not respondents consider themselves to be fans of the franchise</a:t>
            </a:r>
          </a:p>
          <a:p>
            <a:pPr lvl="1" algn="l">
              <a:buFont typeface="Arial" panose="020B0604020202020204" pitchFamily="34" charset="0"/>
              <a:buChar char="•"/>
            </a:pPr>
            <a:r>
              <a:rPr lang="en-US" sz="1400" dirty="0">
                <a:solidFill>
                  <a:srgbClr val="FFFFFF"/>
                </a:solidFill>
              </a:rPr>
              <a:t>Which of the original six movies they had seen</a:t>
            </a:r>
          </a:p>
          <a:p>
            <a:pPr lvl="1" algn="l">
              <a:buFont typeface="Arial" panose="020B0604020202020204" pitchFamily="34" charset="0"/>
              <a:buChar char="•"/>
            </a:pPr>
            <a:r>
              <a:rPr lang="en-US" sz="1400" dirty="0">
                <a:solidFill>
                  <a:srgbClr val="FFFFFF"/>
                </a:solidFill>
              </a:rPr>
              <a:t>How they ranked each of the six movies</a:t>
            </a:r>
          </a:p>
          <a:p>
            <a:pPr lvl="1" algn="l">
              <a:buFont typeface="Arial" panose="020B0604020202020204" pitchFamily="34" charset="0"/>
              <a:buChar char="•"/>
            </a:pPr>
            <a:endParaRPr lang="en-US" sz="1400" dirty="0">
              <a:solidFill>
                <a:srgbClr val="FFFFFF"/>
              </a:solidFill>
            </a:endParaRPr>
          </a:p>
          <a:p>
            <a:pPr algn="l">
              <a:buFont typeface="Arial" panose="020B0604020202020204" pitchFamily="34" charset="0"/>
              <a:buChar char="•"/>
            </a:pPr>
            <a:r>
              <a:rPr lang="en-US" dirty="0"/>
              <a:t>The data also includes how favorably they ranked the major characters</a:t>
            </a:r>
          </a:p>
          <a:p>
            <a:pPr algn="l">
              <a:buFont typeface="Arial" panose="020B0604020202020204" pitchFamily="34" charset="0"/>
              <a:buChar char="•"/>
            </a:pPr>
            <a:endParaRPr lang="en-US" dirty="0"/>
          </a:p>
          <a:p>
            <a:pPr algn="l">
              <a:buFont typeface="Arial" panose="020B0604020202020204" pitchFamily="34" charset="0"/>
              <a:buChar char="•"/>
            </a:pPr>
            <a:r>
              <a:rPr lang="en-US" dirty="0"/>
              <a:t>Each respondent also provides demographic data about themselves, such as their age, gender, location, household income and education</a:t>
            </a:r>
          </a:p>
          <a:p>
            <a:pPr algn="l">
              <a:buFont typeface="Arial" panose="020B0604020202020204" pitchFamily="34" charset="0"/>
              <a:buChar char="•"/>
            </a:pPr>
            <a:endParaRPr lang="en-US" dirty="0"/>
          </a:p>
          <a:p>
            <a:pPr lvl="1" algn="l">
              <a:buFont typeface="Arial" panose="020B0604020202020204" pitchFamily="34" charset="0"/>
              <a:buChar char="•"/>
            </a:pPr>
            <a:endParaRPr lang="en-US" sz="1400" dirty="0">
              <a:solidFill>
                <a:srgbClr val="FFFFFF"/>
              </a:solidFill>
            </a:endParaRPr>
          </a:p>
          <a:p>
            <a:pPr lvl="1" algn="l">
              <a:buFont typeface="Arial" panose="020B0604020202020204" pitchFamily="34" charset="0"/>
              <a:buChar char="•"/>
            </a:pPr>
            <a:endParaRPr lang="en-US" dirty="0"/>
          </a:p>
          <a:p>
            <a:pPr algn="l">
              <a:buFont typeface="Arial" panose="020B0604020202020204" pitchFamily="34" charset="0"/>
              <a:buChar char="•"/>
            </a:pPr>
            <a:endParaRPr lang="en-AU"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p25"/>
          <p:cNvSpPr txBox="1">
            <a:spLocks noGrp="1"/>
          </p:cNvSpPr>
          <p:nvPr>
            <p:ph type="title"/>
          </p:nvPr>
        </p:nvSpPr>
        <p:spPr>
          <a:xfrm>
            <a:off x="1283977" y="1924114"/>
            <a:ext cx="6576045" cy="171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4800" dirty="0">
                <a:solidFill>
                  <a:srgbClr val="FFC000"/>
                </a:solidFill>
                <a:latin typeface="Star Jedi" panose="040B0000000000000000" pitchFamily="82" charset="0"/>
              </a:rPr>
              <a:t>Worst star wars movie?</a:t>
            </a:r>
            <a:endParaRPr sz="4800" dirty="0">
              <a:solidFill>
                <a:srgbClr val="FFC000"/>
              </a:solidFill>
            </a:endParaRPr>
          </a:p>
        </p:txBody>
      </p:sp>
      <p:grpSp>
        <p:nvGrpSpPr>
          <p:cNvPr id="2557" name="Google Shape;2557;p25"/>
          <p:cNvGrpSpPr/>
          <p:nvPr/>
        </p:nvGrpSpPr>
        <p:grpSpPr>
          <a:xfrm rot="-8839275">
            <a:off x="4902440" y="1497307"/>
            <a:ext cx="561354" cy="670913"/>
            <a:chOff x="1286350" y="1839150"/>
            <a:chExt cx="137875" cy="164775"/>
          </a:xfrm>
        </p:grpSpPr>
        <p:sp>
          <p:nvSpPr>
            <p:cNvPr id="2558" name="Google Shape;2558;p25"/>
            <p:cNvSpPr/>
            <p:nvPr/>
          </p:nvSpPr>
          <p:spPr>
            <a:xfrm>
              <a:off x="1286350" y="1887900"/>
              <a:ext cx="105475" cy="116025"/>
            </a:xfrm>
            <a:custGeom>
              <a:avLst/>
              <a:gdLst/>
              <a:ahLst/>
              <a:cxnLst/>
              <a:rect l="l" t="t" r="r" b="b"/>
              <a:pathLst>
                <a:path w="4219" h="4641" extrusionOk="0">
                  <a:moveTo>
                    <a:pt x="3227" y="1"/>
                  </a:moveTo>
                  <a:cubicBezTo>
                    <a:pt x="3081" y="1"/>
                    <a:pt x="2949" y="52"/>
                    <a:pt x="2861" y="155"/>
                  </a:cubicBezTo>
                  <a:lnTo>
                    <a:pt x="860" y="2894"/>
                  </a:lnTo>
                  <a:cubicBezTo>
                    <a:pt x="842" y="2922"/>
                    <a:pt x="868" y="2957"/>
                    <a:pt x="903" y="2957"/>
                  </a:cubicBezTo>
                  <a:cubicBezTo>
                    <a:pt x="907" y="2957"/>
                    <a:pt x="912" y="2957"/>
                    <a:pt x="918" y="2955"/>
                  </a:cubicBezTo>
                  <a:lnTo>
                    <a:pt x="1090" y="2861"/>
                  </a:lnTo>
                  <a:lnTo>
                    <a:pt x="15" y="4579"/>
                  </a:lnTo>
                  <a:cubicBezTo>
                    <a:pt x="0" y="4610"/>
                    <a:pt x="21" y="4640"/>
                    <a:pt x="48" y="4640"/>
                  </a:cubicBezTo>
                  <a:cubicBezTo>
                    <a:pt x="58" y="4640"/>
                    <a:pt x="68" y="4637"/>
                    <a:pt x="77" y="4628"/>
                  </a:cubicBezTo>
                  <a:lnTo>
                    <a:pt x="2484" y="2496"/>
                  </a:lnTo>
                  <a:lnTo>
                    <a:pt x="2459" y="2660"/>
                  </a:lnTo>
                  <a:cubicBezTo>
                    <a:pt x="2456" y="2686"/>
                    <a:pt x="2478" y="2704"/>
                    <a:pt x="2499" y="2704"/>
                  </a:cubicBezTo>
                  <a:cubicBezTo>
                    <a:pt x="2508" y="2704"/>
                    <a:pt x="2517" y="2700"/>
                    <a:pt x="2525" y="2693"/>
                  </a:cubicBezTo>
                  <a:lnTo>
                    <a:pt x="4022" y="1159"/>
                  </a:lnTo>
                  <a:cubicBezTo>
                    <a:pt x="4218" y="938"/>
                    <a:pt x="4128" y="540"/>
                    <a:pt x="3833" y="282"/>
                  </a:cubicBezTo>
                  <a:lnTo>
                    <a:pt x="3755" y="216"/>
                  </a:lnTo>
                  <a:cubicBezTo>
                    <a:pt x="3594" y="73"/>
                    <a:pt x="3401" y="1"/>
                    <a:pt x="3227" y="1"/>
                  </a:cubicBezTo>
                  <a:close/>
                </a:path>
              </a:pathLst>
            </a:custGeom>
            <a:solidFill>
              <a:srgbClr val="0F0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5"/>
            <p:cNvSpPr/>
            <p:nvPr/>
          </p:nvSpPr>
          <p:spPr>
            <a:xfrm>
              <a:off x="1295975" y="1892950"/>
              <a:ext cx="90625" cy="99800"/>
            </a:xfrm>
            <a:custGeom>
              <a:avLst/>
              <a:gdLst/>
              <a:ahLst/>
              <a:cxnLst/>
              <a:rect l="l" t="t" r="r" b="b"/>
              <a:pathLst>
                <a:path w="3625" h="3992" extrusionOk="0">
                  <a:moveTo>
                    <a:pt x="2865" y="0"/>
                  </a:moveTo>
                  <a:cubicBezTo>
                    <a:pt x="2735" y="0"/>
                    <a:pt x="2613" y="47"/>
                    <a:pt x="2529" y="141"/>
                  </a:cubicBezTo>
                  <a:lnTo>
                    <a:pt x="779" y="2511"/>
                  </a:lnTo>
                  <a:cubicBezTo>
                    <a:pt x="760" y="2533"/>
                    <a:pt x="775" y="2560"/>
                    <a:pt x="799" y="2560"/>
                  </a:cubicBezTo>
                  <a:cubicBezTo>
                    <a:pt x="807" y="2560"/>
                    <a:pt x="815" y="2558"/>
                    <a:pt x="824" y="2552"/>
                  </a:cubicBezTo>
                  <a:lnTo>
                    <a:pt x="963" y="2474"/>
                  </a:lnTo>
                  <a:lnTo>
                    <a:pt x="963" y="2474"/>
                  </a:lnTo>
                  <a:lnTo>
                    <a:pt x="16" y="3942"/>
                  </a:lnTo>
                  <a:cubicBezTo>
                    <a:pt x="0" y="3965"/>
                    <a:pt x="21" y="3991"/>
                    <a:pt x="44" y="3991"/>
                  </a:cubicBezTo>
                  <a:cubicBezTo>
                    <a:pt x="51" y="3991"/>
                    <a:pt x="58" y="3989"/>
                    <a:pt x="65" y="3983"/>
                  </a:cubicBezTo>
                  <a:lnTo>
                    <a:pt x="2132" y="2109"/>
                  </a:lnTo>
                  <a:lnTo>
                    <a:pt x="2107" y="2245"/>
                  </a:lnTo>
                  <a:cubicBezTo>
                    <a:pt x="2102" y="2270"/>
                    <a:pt x="2118" y="2287"/>
                    <a:pt x="2136" y="2287"/>
                  </a:cubicBezTo>
                  <a:cubicBezTo>
                    <a:pt x="2145" y="2287"/>
                    <a:pt x="2154" y="2283"/>
                    <a:pt x="2160" y="2273"/>
                  </a:cubicBezTo>
                  <a:lnTo>
                    <a:pt x="3452" y="937"/>
                  </a:lnTo>
                  <a:cubicBezTo>
                    <a:pt x="3624" y="740"/>
                    <a:pt x="3567" y="412"/>
                    <a:pt x="3329" y="207"/>
                  </a:cubicBezTo>
                  <a:lnTo>
                    <a:pt x="3268" y="158"/>
                  </a:lnTo>
                  <a:cubicBezTo>
                    <a:pt x="3148" y="52"/>
                    <a:pt x="3002" y="0"/>
                    <a:pt x="2865" y="0"/>
                  </a:cubicBezTo>
                  <a:close/>
                </a:path>
              </a:pathLst>
            </a:custGeom>
            <a:solidFill>
              <a:srgbClr val="412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5"/>
            <p:cNvSpPr/>
            <p:nvPr/>
          </p:nvSpPr>
          <p:spPr>
            <a:xfrm>
              <a:off x="1320150" y="1899225"/>
              <a:ext cx="59075" cy="65950"/>
            </a:xfrm>
            <a:custGeom>
              <a:avLst/>
              <a:gdLst/>
              <a:ahLst/>
              <a:cxnLst/>
              <a:rect l="l" t="t" r="r" b="b"/>
              <a:pathLst>
                <a:path w="2363" h="2638" extrusionOk="0">
                  <a:moveTo>
                    <a:pt x="496" y="1649"/>
                  </a:moveTo>
                  <a:lnTo>
                    <a:pt x="1616" y="128"/>
                  </a:lnTo>
                  <a:cubicBezTo>
                    <a:pt x="1722" y="1"/>
                    <a:pt x="1948" y="13"/>
                    <a:pt x="2112" y="157"/>
                  </a:cubicBezTo>
                  <a:lnTo>
                    <a:pt x="2153" y="194"/>
                  </a:lnTo>
                  <a:cubicBezTo>
                    <a:pt x="2317" y="337"/>
                    <a:pt x="2362" y="559"/>
                    <a:pt x="2251" y="682"/>
                  </a:cubicBezTo>
                  <a:lnTo>
                    <a:pt x="1419" y="1539"/>
                  </a:lnTo>
                  <a:cubicBezTo>
                    <a:pt x="1407" y="1551"/>
                    <a:pt x="1374" y="1543"/>
                    <a:pt x="1378" y="1518"/>
                  </a:cubicBezTo>
                  <a:lnTo>
                    <a:pt x="1390" y="1436"/>
                  </a:lnTo>
                  <a:lnTo>
                    <a:pt x="58" y="2617"/>
                  </a:lnTo>
                  <a:cubicBezTo>
                    <a:pt x="37" y="2638"/>
                    <a:pt x="0" y="2613"/>
                    <a:pt x="21" y="2588"/>
                  </a:cubicBezTo>
                  <a:lnTo>
                    <a:pt x="615" y="1645"/>
                  </a:lnTo>
                  <a:lnTo>
                    <a:pt x="533" y="1690"/>
                  </a:lnTo>
                  <a:cubicBezTo>
                    <a:pt x="509" y="1703"/>
                    <a:pt x="484" y="1670"/>
                    <a:pt x="496" y="1649"/>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5"/>
            <p:cNvSpPr/>
            <p:nvPr/>
          </p:nvSpPr>
          <p:spPr>
            <a:xfrm>
              <a:off x="1332425" y="1900250"/>
              <a:ext cx="44625" cy="41100"/>
            </a:xfrm>
            <a:custGeom>
              <a:avLst/>
              <a:gdLst/>
              <a:ahLst/>
              <a:cxnLst/>
              <a:rect l="l" t="t" r="r" b="b"/>
              <a:pathLst>
                <a:path w="1785" h="1644" extrusionOk="0">
                  <a:moveTo>
                    <a:pt x="1333" y="1"/>
                  </a:moveTo>
                  <a:cubicBezTo>
                    <a:pt x="1250" y="1"/>
                    <a:pt x="1174" y="30"/>
                    <a:pt x="1125" y="87"/>
                  </a:cubicBezTo>
                  <a:lnTo>
                    <a:pt x="18" y="1592"/>
                  </a:lnTo>
                  <a:cubicBezTo>
                    <a:pt x="0" y="1616"/>
                    <a:pt x="18" y="1644"/>
                    <a:pt x="42" y="1644"/>
                  </a:cubicBezTo>
                  <a:cubicBezTo>
                    <a:pt x="46" y="1644"/>
                    <a:pt x="50" y="1643"/>
                    <a:pt x="55" y="1641"/>
                  </a:cubicBezTo>
                  <a:lnTo>
                    <a:pt x="108" y="1608"/>
                  </a:lnTo>
                  <a:lnTo>
                    <a:pt x="1174" y="165"/>
                  </a:lnTo>
                  <a:cubicBezTo>
                    <a:pt x="1225" y="105"/>
                    <a:pt x="1300" y="76"/>
                    <a:pt x="1382" y="76"/>
                  </a:cubicBezTo>
                  <a:cubicBezTo>
                    <a:pt x="1479" y="76"/>
                    <a:pt x="1586" y="116"/>
                    <a:pt x="1674" y="194"/>
                  </a:cubicBezTo>
                  <a:lnTo>
                    <a:pt x="1715" y="231"/>
                  </a:lnTo>
                  <a:cubicBezTo>
                    <a:pt x="1744" y="255"/>
                    <a:pt x="1764" y="280"/>
                    <a:pt x="1785" y="313"/>
                  </a:cubicBezTo>
                  <a:cubicBezTo>
                    <a:pt x="1760" y="255"/>
                    <a:pt x="1719" y="198"/>
                    <a:pt x="1662" y="153"/>
                  </a:cubicBezTo>
                  <a:lnTo>
                    <a:pt x="1621" y="116"/>
                  </a:lnTo>
                  <a:cubicBezTo>
                    <a:pt x="1533" y="39"/>
                    <a:pt x="1428" y="1"/>
                    <a:pt x="133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5"/>
            <p:cNvSpPr/>
            <p:nvPr/>
          </p:nvSpPr>
          <p:spPr>
            <a:xfrm>
              <a:off x="1320325" y="1942300"/>
              <a:ext cx="16350" cy="22400"/>
            </a:xfrm>
            <a:custGeom>
              <a:avLst/>
              <a:gdLst/>
              <a:ahLst/>
              <a:cxnLst/>
              <a:rect l="l" t="t" r="r" b="b"/>
              <a:pathLst>
                <a:path w="654" h="896" extrusionOk="0">
                  <a:moveTo>
                    <a:pt x="653" y="0"/>
                  </a:moveTo>
                  <a:lnTo>
                    <a:pt x="506" y="74"/>
                  </a:lnTo>
                  <a:lnTo>
                    <a:pt x="14" y="853"/>
                  </a:lnTo>
                  <a:cubicBezTo>
                    <a:pt x="1" y="875"/>
                    <a:pt x="18" y="895"/>
                    <a:pt x="38" y="895"/>
                  </a:cubicBezTo>
                  <a:cubicBezTo>
                    <a:pt x="43" y="895"/>
                    <a:pt x="49" y="894"/>
                    <a:pt x="55" y="890"/>
                  </a:cubicBezTo>
                  <a:lnTo>
                    <a:pt x="141" y="812"/>
                  </a:lnTo>
                  <a:lnTo>
                    <a:pt x="653" y="0"/>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5"/>
            <p:cNvSpPr/>
            <p:nvPr/>
          </p:nvSpPr>
          <p:spPr>
            <a:xfrm>
              <a:off x="1358675" y="1891925"/>
              <a:ext cx="28025" cy="24650"/>
            </a:xfrm>
            <a:custGeom>
              <a:avLst/>
              <a:gdLst/>
              <a:ahLst/>
              <a:cxnLst/>
              <a:rect l="l" t="t" r="r" b="b"/>
              <a:pathLst>
                <a:path w="1121" h="986" extrusionOk="0">
                  <a:moveTo>
                    <a:pt x="528" y="1"/>
                  </a:moveTo>
                  <a:cubicBezTo>
                    <a:pt x="371" y="1"/>
                    <a:pt x="217" y="73"/>
                    <a:pt x="116" y="211"/>
                  </a:cubicBezTo>
                  <a:lnTo>
                    <a:pt x="30" y="326"/>
                  </a:lnTo>
                  <a:cubicBezTo>
                    <a:pt x="1" y="363"/>
                    <a:pt x="9" y="408"/>
                    <a:pt x="42" y="436"/>
                  </a:cubicBezTo>
                  <a:lnTo>
                    <a:pt x="751" y="970"/>
                  </a:lnTo>
                  <a:cubicBezTo>
                    <a:pt x="767" y="980"/>
                    <a:pt x="784" y="985"/>
                    <a:pt x="800" y="985"/>
                  </a:cubicBezTo>
                  <a:cubicBezTo>
                    <a:pt x="822" y="985"/>
                    <a:pt x="844" y="975"/>
                    <a:pt x="858" y="953"/>
                  </a:cubicBezTo>
                  <a:lnTo>
                    <a:pt x="944" y="834"/>
                  </a:lnTo>
                  <a:cubicBezTo>
                    <a:pt x="1120" y="605"/>
                    <a:pt x="1075" y="281"/>
                    <a:pt x="842" y="108"/>
                  </a:cubicBezTo>
                  <a:cubicBezTo>
                    <a:pt x="747" y="36"/>
                    <a:pt x="637" y="1"/>
                    <a:pt x="528" y="1"/>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5"/>
            <p:cNvSpPr/>
            <p:nvPr/>
          </p:nvSpPr>
          <p:spPr>
            <a:xfrm>
              <a:off x="1358800" y="1897900"/>
              <a:ext cx="23700" cy="18175"/>
            </a:xfrm>
            <a:custGeom>
              <a:avLst/>
              <a:gdLst/>
              <a:ahLst/>
              <a:cxnLst/>
              <a:rect l="l" t="t" r="r" b="b"/>
              <a:pathLst>
                <a:path w="948" h="727" extrusionOk="0">
                  <a:moveTo>
                    <a:pt x="75" y="0"/>
                  </a:moveTo>
                  <a:cubicBezTo>
                    <a:pt x="56" y="0"/>
                    <a:pt x="37" y="8"/>
                    <a:pt x="25" y="25"/>
                  </a:cubicBezTo>
                  <a:cubicBezTo>
                    <a:pt x="0" y="58"/>
                    <a:pt x="8" y="99"/>
                    <a:pt x="37" y="120"/>
                  </a:cubicBezTo>
                  <a:lnTo>
                    <a:pt x="832" y="714"/>
                  </a:lnTo>
                  <a:cubicBezTo>
                    <a:pt x="842" y="722"/>
                    <a:pt x="855" y="727"/>
                    <a:pt x="868" y="727"/>
                  </a:cubicBezTo>
                  <a:cubicBezTo>
                    <a:pt x="887" y="727"/>
                    <a:pt x="908" y="717"/>
                    <a:pt x="923" y="698"/>
                  </a:cubicBezTo>
                  <a:cubicBezTo>
                    <a:pt x="947" y="669"/>
                    <a:pt x="939" y="628"/>
                    <a:pt x="910" y="608"/>
                  </a:cubicBezTo>
                  <a:lnTo>
                    <a:pt x="115" y="13"/>
                  </a:lnTo>
                  <a:cubicBezTo>
                    <a:pt x="103" y="4"/>
                    <a:pt x="89" y="0"/>
                    <a:pt x="75"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5"/>
            <p:cNvSpPr/>
            <p:nvPr/>
          </p:nvSpPr>
          <p:spPr>
            <a:xfrm>
              <a:off x="1365550" y="1847050"/>
              <a:ext cx="56000" cy="60200"/>
            </a:xfrm>
            <a:custGeom>
              <a:avLst/>
              <a:gdLst/>
              <a:ahLst/>
              <a:cxnLst/>
              <a:rect l="l" t="t" r="r" b="b"/>
              <a:pathLst>
                <a:path w="2240" h="2408" extrusionOk="0">
                  <a:moveTo>
                    <a:pt x="1264" y="1"/>
                  </a:moveTo>
                  <a:lnTo>
                    <a:pt x="1" y="1674"/>
                  </a:lnTo>
                  <a:lnTo>
                    <a:pt x="977" y="2408"/>
                  </a:lnTo>
                  <a:lnTo>
                    <a:pt x="2240" y="735"/>
                  </a:lnTo>
                  <a:lnTo>
                    <a:pt x="1264" y="1"/>
                  </a:lnTo>
                  <a:close/>
                </a:path>
              </a:pathLst>
            </a:custGeom>
            <a:solidFill>
              <a:srgbClr val="F3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5"/>
            <p:cNvSpPr/>
            <p:nvPr/>
          </p:nvSpPr>
          <p:spPr>
            <a:xfrm>
              <a:off x="1397125" y="1839150"/>
              <a:ext cx="27100" cy="26375"/>
            </a:xfrm>
            <a:custGeom>
              <a:avLst/>
              <a:gdLst/>
              <a:ahLst/>
              <a:cxnLst/>
              <a:rect l="l" t="t" r="r" b="b"/>
              <a:pathLst>
                <a:path w="1084" h="1055" extrusionOk="0">
                  <a:moveTo>
                    <a:pt x="833" y="1"/>
                  </a:moveTo>
                  <a:cubicBezTo>
                    <a:pt x="776" y="1"/>
                    <a:pt x="735" y="26"/>
                    <a:pt x="735" y="26"/>
                  </a:cubicBezTo>
                  <a:lnTo>
                    <a:pt x="1" y="317"/>
                  </a:lnTo>
                  <a:lnTo>
                    <a:pt x="489" y="686"/>
                  </a:lnTo>
                  <a:lnTo>
                    <a:pt x="977" y="1055"/>
                  </a:lnTo>
                  <a:lnTo>
                    <a:pt x="1055" y="263"/>
                  </a:lnTo>
                  <a:cubicBezTo>
                    <a:pt x="1055" y="263"/>
                    <a:pt x="1083" y="140"/>
                    <a:pt x="964" y="50"/>
                  </a:cubicBezTo>
                  <a:cubicBezTo>
                    <a:pt x="918" y="12"/>
                    <a:pt x="872" y="1"/>
                    <a:pt x="833"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5"/>
            <p:cNvSpPr/>
            <p:nvPr/>
          </p:nvSpPr>
          <p:spPr>
            <a:xfrm>
              <a:off x="1362175" y="1886175"/>
              <a:ext cx="31175" cy="23900"/>
            </a:xfrm>
            <a:custGeom>
              <a:avLst/>
              <a:gdLst/>
              <a:ahLst/>
              <a:cxnLst/>
              <a:rect l="l" t="t" r="r" b="b"/>
              <a:pathLst>
                <a:path w="1247" h="956" extrusionOk="0">
                  <a:moveTo>
                    <a:pt x="88" y="0"/>
                  </a:moveTo>
                  <a:cubicBezTo>
                    <a:pt x="66" y="0"/>
                    <a:pt x="42" y="11"/>
                    <a:pt x="25" y="31"/>
                  </a:cubicBezTo>
                  <a:cubicBezTo>
                    <a:pt x="0" y="60"/>
                    <a:pt x="13" y="105"/>
                    <a:pt x="41" y="133"/>
                  </a:cubicBezTo>
                  <a:lnTo>
                    <a:pt x="1120" y="941"/>
                  </a:lnTo>
                  <a:cubicBezTo>
                    <a:pt x="1131" y="951"/>
                    <a:pt x="1145" y="955"/>
                    <a:pt x="1159" y="955"/>
                  </a:cubicBezTo>
                  <a:cubicBezTo>
                    <a:pt x="1182" y="955"/>
                    <a:pt x="1205" y="945"/>
                    <a:pt x="1222" y="925"/>
                  </a:cubicBezTo>
                  <a:cubicBezTo>
                    <a:pt x="1247" y="892"/>
                    <a:pt x="1243" y="843"/>
                    <a:pt x="1206" y="822"/>
                  </a:cubicBezTo>
                  <a:lnTo>
                    <a:pt x="128" y="14"/>
                  </a:lnTo>
                  <a:cubicBezTo>
                    <a:pt x="116" y="5"/>
                    <a:pt x="102" y="0"/>
                    <a:pt x="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5"/>
            <p:cNvSpPr/>
            <p:nvPr/>
          </p:nvSpPr>
          <p:spPr>
            <a:xfrm>
              <a:off x="1385750" y="1860625"/>
              <a:ext cx="24225" cy="21450"/>
            </a:xfrm>
            <a:custGeom>
              <a:avLst/>
              <a:gdLst/>
              <a:ahLst/>
              <a:cxnLst/>
              <a:rect l="l" t="t" r="r" b="b"/>
              <a:pathLst>
                <a:path w="969" h="858" extrusionOk="0">
                  <a:moveTo>
                    <a:pt x="482" y="1"/>
                  </a:moveTo>
                  <a:cubicBezTo>
                    <a:pt x="354" y="1"/>
                    <a:pt x="228" y="59"/>
                    <a:pt x="144" y="171"/>
                  </a:cubicBezTo>
                  <a:cubicBezTo>
                    <a:pt x="1" y="360"/>
                    <a:pt x="37" y="626"/>
                    <a:pt x="226" y="770"/>
                  </a:cubicBezTo>
                  <a:cubicBezTo>
                    <a:pt x="304" y="829"/>
                    <a:pt x="394" y="857"/>
                    <a:pt x="484" y="857"/>
                  </a:cubicBezTo>
                  <a:cubicBezTo>
                    <a:pt x="613" y="857"/>
                    <a:pt x="740" y="799"/>
                    <a:pt x="825" y="688"/>
                  </a:cubicBezTo>
                  <a:cubicBezTo>
                    <a:pt x="968" y="499"/>
                    <a:pt x="935" y="233"/>
                    <a:pt x="743" y="89"/>
                  </a:cubicBezTo>
                  <a:cubicBezTo>
                    <a:pt x="664" y="30"/>
                    <a:pt x="573" y="1"/>
                    <a:pt x="48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5"/>
            <p:cNvSpPr/>
            <p:nvPr/>
          </p:nvSpPr>
          <p:spPr>
            <a:xfrm>
              <a:off x="1369150" y="1881400"/>
              <a:ext cx="26375" cy="21050"/>
            </a:xfrm>
            <a:custGeom>
              <a:avLst/>
              <a:gdLst/>
              <a:ahLst/>
              <a:cxnLst/>
              <a:rect l="l" t="t" r="r" b="b"/>
              <a:pathLst>
                <a:path w="1055" h="842" extrusionOk="0">
                  <a:moveTo>
                    <a:pt x="78" y="0"/>
                  </a:moveTo>
                  <a:lnTo>
                    <a:pt x="0" y="107"/>
                  </a:lnTo>
                  <a:lnTo>
                    <a:pt x="972" y="841"/>
                  </a:lnTo>
                  <a:lnTo>
                    <a:pt x="1054" y="734"/>
                  </a:lnTo>
                  <a:lnTo>
                    <a:pt x="7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5"/>
            <p:cNvSpPr/>
            <p:nvPr/>
          </p:nvSpPr>
          <p:spPr>
            <a:xfrm>
              <a:off x="1346600" y="1865400"/>
              <a:ext cx="36600" cy="20850"/>
            </a:xfrm>
            <a:custGeom>
              <a:avLst/>
              <a:gdLst/>
              <a:ahLst/>
              <a:cxnLst/>
              <a:rect l="l" t="t" r="r" b="b"/>
              <a:pathLst>
                <a:path w="1464" h="834" extrusionOk="0">
                  <a:moveTo>
                    <a:pt x="1464" y="1"/>
                  </a:moveTo>
                  <a:lnTo>
                    <a:pt x="709" y="83"/>
                  </a:lnTo>
                  <a:cubicBezTo>
                    <a:pt x="709" y="83"/>
                    <a:pt x="562" y="91"/>
                    <a:pt x="451" y="234"/>
                  </a:cubicBezTo>
                  <a:lnTo>
                    <a:pt x="0" y="833"/>
                  </a:lnTo>
                  <a:lnTo>
                    <a:pt x="0" y="833"/>
                  </a:lnTo>
                  <a:lnTo>
                    <a:pt x="660" y="649"/>
                  </a:lnTo>
                  <a:cubicBezTo>
                    <a:pt x="660" y="649"/>
                    <a:pt x="680" y="644"/>
                    <a:pt x="711" y="644"/>
                  </a:cubicBezTo>
                  <a:cubicBezTo>
                    <a:pt x="761" y="644"/>
                    <a:pt x="840" y="656"/>
                    <a:pt x="923" y="718"/>
                  </a:cubicBezTo>
                  <a:lnTo>
                    <a:pt x="1464"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5"/>
            <p:cNvSpPr/>
            <p:nvPr/>
          </p:nvSpPr>
          <p:spPr>
            <a:xfrm>
              <a:off x="1345775" y="1867450"/>
              <a:ext cx="19400" cy="23200"/>
            </a:xfrm>
            <a:custGeom>
              <a:avLst/>
              <a:gdLst/>
              <a:ahLst/>
              <a:cxnLst/>
              <a:rect l="l" t="t" r="r" b="b"/>
              <a:pathLst>
                <a:path w="776" h="928" extrusionOk="0">
                  <a:moveTo>
                    <a:pt x="775" y="1"/>
                  </a:moveTo>
                  <a:lnTo>
                    <a:pt x="775" y="1"/>
                  </a:lnTo>
                  <a:cubicBezTo>
                    <a:pt x="591" y="21"/>
                    <a:pt x="505" y="136"/>
                    <a:pt x="505" y="136"/>
                  </a:cubicBezTo>
                  <a:lnTo>
                    <a:pt x="45" y="743"/>
                  </a:lnTo>
                  <a:cubicBezTo>
                    <a:pt x="0" y="800"/>
                    <a:pt x="17" y="882"/>
                    <a:pt x="74" y="927"/>
                  </a:cubicBezTo>
                  <a:lnTo>
                    <a:pt x="77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5"/>
            <p:cNvSpPr/>
            <p:nvPr/>
          </p:nvSpPr>
          <p:spPr>
            <a:xfrm>
              <a:off x="1362775" y="1866125"/>
              <a:ext cx="13675" cy="15800"/>
            </a:xfrm>
            <a:custGeom>
              <a:avLst/>
              <a:gdLst/>
              <a:ahLst/>
              <a:cxnLst/>
              <a:rect l="l" t="t" r="r" b="b"/>
              <a:pathLst>
                <a:path w="547" h="632" extrusionOk="0">
                  <a:moveTo>
                    <a:pt x="546" y="0"/>
                  </a:moveTo>
                  <a:lnTo>
                    <a:pt x="468" y="13"/>
                  </a:lnTo>
                  <a:lnTo>
                    <a:pt x="1" y="632"/>
                  </a:lnTo>
                  <a:lnTo>
                    <a:pt x="1" y="632"/>
                  </a:lnTo>
                  <a:lnTo>
                    <a:pt x="17" y="628"/>
                  </a:lnTo>
                  <a:cubicBezTo>
                    <a:pt x="17" y="628"/>
                    <a:pt x="42" y="620"/>
                    <a:pt x="79" y="620"/>
                  </a:cubicBezTo>
                  <a:lnTo>
                    <a:pt x="54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5"/>
            <p:cNvSpPr/>
            <p:nvPr/>
          </p:nvSpPr>
          <p:spPr>
            <a:xfrm>
              <a:off x="1393950" y="1883850"/>
              <a:ext cx="17550" cy="41050"/>
            </a:xfrm>
            <a:custGeom>
              <a:avLst/>
              <a:gdLst/>
              <a:ahLst/>
              <a:cxnLst/>
              <a:rect l="l" t="t" r="r" b="b"/>
              <a:pathLst>
                <a:path w="702" h="1642" extrusionOk="0">
                  <a:moveTo>
                    <a:pt x="546" y="1"/>
                  </a:moveTo>
                  <a:lnTo>
                    <a:pt x="1" y="723"/>
                  </a:lnTo>
                  <a:cubicBezTo>
                    <a:pt x="140" y="821"/>
                    <a:pt x="140" y="952"/>
                    <a:pt x="140" y="952"/>
                  </a:cubicBezTo>
                  <a:lnTo>
                    <a:pt x="144" y="1641"/>
                  </a:lnTo>
                  <a:lnTo>
                    <a:pt x="595" y="1038"/>
                  </a:lnTo>
                  <a:cubicBezTo>
                    <a:pt x="702" y="895"/>
                    <a:pt x="673" y="747"/>
                    <a:pt x="673" y="747"/>
                  </a:cubicBezTo>
                  <a:lnTo>
                    <a:pt x="546"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5"/>
            <p:cNvSpPr/>
            <p:nvPr/>
          </p:nvSpPr>
          <p:spPr>
            <a:xfrm>
              <a:off x="1393225" y="1901900"/>
              <a:ext cx="18175" cy="23875"/>
            </a:xfrm>
            <a:custGeom>
              <a:avLst/>
              <a:gdLst/>
              <a:ahLst/>
              <a:cxnLst/>
              <a:rect l="l" t="t" r="r" b="b"/>
              <a:pathLst>
                <a:path w="727" h="955" extrusionOk="0">
                  <a:moveTo>
                    <a:pt x="702" y="1"/>
                  </a:moveTo>
                  <a:lnTo>
                    <a:pt x="1" y="927"/>
                  </a:lnTo>
                  <a:cubicBezTo>
                    <a:pt x="23" y="946"/>
                    <a:pt x="51" y="955"/>
                    <a:pt x="79" y="955"/>
                  </a:cubicBezTo>
                  <a:cubicBezTo>
                    <a:pt x="120" y="955"/>
                    <a:pt x="161" y="936"/>
                    <a:pt x="185" y="903"/>
                  </a:cubicBezTo>
                  <a:lnTo>
                    <a:pt x="641" y="296"/>
                  </a:lnTo>
                  <a:cubicBezTo>
                    <a:pt x="641" y="296"/>
                    <a:pt x="727" y="181"/>
                    <a:pt x="70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5"/>
            <p:cNvSpPr/>
            <p:nvPr/>
          </p:nvSpPr>
          <p:spPr>
            <a:xfrm>
              <a:off x="1397125" y="1890625"/>
              <a:ext cx="12025" cy="17350"/>
            </a:xfrm>
            <a:custGeom>
              <a:avLst/>
              <a:gdLst/>
              <a:ahLst/>
              <a:cxnLst/>
              <a:rect l="l" t="t" r="r" b="b"/>
              <a:pathLst>
                <a:path w="481" h="694" extrusionOk="0">
                  <a:moveTo>
                    <a:pt x="468" y="0"/>
                  </a:moveTo>
                  <a:lnTo>
                    <a:pt x="1" y="620"/>
                  </a:lnTo>
                  <a:cubicBezTo>
                    <a:pt x="13" y="657"/>
                    <a:pt x="13" y="681"/>
                    <a:pt x="13" y="681"/>
                  </a:cubicBezTo>
                  <a:lnTo>
                    <a:pt x="13" y="693"/>
                  </a:lnTo>
                  <a:lnTo>
                    <a:pt x="480" y="70"/>
                  </a:lnTo>
                  <a:lnTo>
                    <a:pt x="46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5"/>
            <p:cNvSpPr/>
            <p:nvPr/>
          </p:nvSpPr>
          <p:spPr>
            <a:xfrm>
              <a:off x="1388725" y="1862800"/>
              <a:ext cx="18475" cy="17050"/>
            </a:xfrm>
            <a:custGeom>
              <a:avLst/>
              <a:gdLst/>
              <a:ahLst/>
              <a:cxnLst/>
              <a:rect l="l" t="t" r="r" b="b"/>
              <a:pathLst>
                <a:path w="739" h="682" extrusionOk="0">
                  <a:moveTo>
                    <a:pt x="368" y="1"/>
                  </a:moveTo>
                  <a:cubicBezTo>
                    <a:pt x="241" y="1"/>
                    <a:pt x="115" y="72"/>
                    <a:pt x="54" y="203"/>
                  </a:cubicBezTo>
                  <a:cubicBezTo>
                    <a:pt x="0" y="330"/>
                    <a:pt x="25" y="478"/>
                    <a:pt x="119" y="576"/>
                  </a:cubicBezTo>
                  <a:cubicBezTo>
                    <a:pt x="186" y="647"/>
                    <a:pt x="275" y="681"/>
                    <a:pt x="363" y="681"/>
                  </a:cubicBezTo>
                  <a:cubicBezTo>
                    <a:pt x="479" y="681"/>
                    <a:pt x="595" y="621"/>
                    <a:pt x="661" y="507"/>
                  </a:cubicBezTo>
                  <a:cubicBezTo>
                    <a:pt x="739" y="371"/>
                    <a:pt x="706" y="191"/>
                    <a:pt x="583" y="80"/>
                  </a:cubicBezTo>
                  <a:cubicBezTo>
                    <a:pt x="520" y="26"/>
                    <a:pt x="444" y="1"/>
                    <a:pt x="368" y="1"/>
                  </a:cubicBezTo>
                  <a:close/>
                </a:path>
              </a:pathLst>
            </a:custGeom>
            <a:solidFill>
              <a:srgbClr val="0A0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5"/>
            <p:cNvSpPr/>
            <p:nvPr/>
          </p:nvSpPr>
          <p:spPr>
            <a:xfrm>
              <a:off x="1399175" y="1864900"/>
              <a:ext cx="750" cy="125"/>
            </a:xfrm>
            <a:custGeom>
              <a:avLst/>
              <a:gdLst/>
              <a:ahLst/>
              <a:cxnLst/>
              <a:rect l="l" t="t" r="r" b="b"/>
              <a:pathLst>
                <a:path w="30" h="5" fill="none" extrusionOk="0">
                  <a:moveTo>
                    <a:pt x="1" y="0"/>
                  </a:moveTo>
                  <a:cubicBezTo>
                    <a:pt x="13" y="0"/>
                    <a:pt x="17" y="4"/>
                    <a:pt x="29" y="4"/>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5"/>
            <p:cNvSpPr/>
            <p:nvPr/>
          </p:nvSpPr>
          <p:spPr>
            <a:xfrm>
              <a:off x="1393850" y="1864700"/>
              <a:ext cx="4525" cy="1450"/>
            </a:xfrm>
            <a:custGeom>
              <a:avLst/>
              <a:gdLst/>
              <a:ahLst/>
              <a:cxnLst/>
              <a:rect l="l" t="t" r="r" b="b"/>
              <a:pathLst>
                <a:path w="181" h="58" fill="none" extrusionOk="0">
                  <a:moveTo>
                    <a:pt x="0" y="57"/>
                  </a:moveTo>
                  <a:cubicBezTo>
                    <a:pt x="50" y="16"/>
                    <a:pt x="119" y="0"/>
                    <a:pt x="181" y="8"/>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558981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073800" y="330150"/>
            <a:ext cx="4636500" cy="78242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AU" dirty="0"/>
              <a:t>Which film was ranked the worst the most</a:t>
            </a:r>
            <a:endParaRPr sz="1800" b="0" dirty="0">
              <a:solidFill>
                <a:srgbClr val="8CCD6A"/>
              </a:solidFill>
              <a:latin typeface="Star Jedi" panose="040B0000000000000000" pitchFamily="82" charset="0"/>
            </a:endParaRPr>
          </a:p>
        </p:txBody>
      </p:sp>
      <p:pic>
        <p:nvPicPr>
          <p:cNvPr id="5" name="Picture 4">
            <a:extLst>
              <a:ext uri="{FF2B5EF4-FFF2-40B4-BE49-F238E27FC236}">
                <a16:creationId xmlns:a16="http://schemas.microsoft.com/office/drawing/2014/main" id="{8ED4266A-4979-43B5-9C9E-467D74A5C8B7}"/>
              </a:ext>
            </a:extLst>
          </p:cNvPr>
          <p:cNvPicPr>
            <a:picLocks noChangeAspect="1"/>
          </p:cNvPicPr>
          <p:nvPr/>
        </p:nvPicPr>
        <p:blipFill>
          <a:blip r:embed="rId3"/>
          <a:stretch>
            <a:fillRect/>
          </a:stretch>
        </p:blipFill>
        <p:spPr>
          <a:xfrm>
            <a:off x="2680617" y="1427961"/>
            <a:ext cx="5952293" cy="2208502"/>
          </a:xfrm>
          <a:prstGeom prst="rect">
            <a:avLst/>
          </a:prstGeom>
        </p:spPr>
      </p:pic>
      <p:pic>
        <p:nvPicPr>
          <p:cNvPr id="4" name="Picture 3">
            <a:extLst>
              <a:ext uri="{FF2B5EF4-FFF2-40B4-BE49-F238E27FC236}">
                <a16:creationId xmlns:a16="http://schemas.microsoft.com/office/drawing/2014/main" id="{E77B3BE1-6AC7-4F55-A536-2CCAE900A731}"/>
              </a:ext>
            </a:extLst>
          </p:cNvPr>
          <p:cNvPicPr>
            <a:picLocks noChangeAspect="1"/>
          </p:cNvPicPr>
          <p:nvPr/>
        </p:nvPicPr>
        <p:blipFill>
          <a:blip r:embed="rId4"/>
          <a:stretch>
            <a:fillRect/>
          </a:stretch>
        </p:blipFill>
        <p:spPr>
          <a:xfrm>
            <a:off x="0" y="3196093"/>
            <a:ext cx="3335080" cy="1584515"/>
          </a:xfrm>
          <a:prstGeom prst="rect">
            <a:avLst/>
          </a:prstGeom>
        </p:spPr>
      </p:pic>
      <p:pic>
        <p:nvPicPr>
          <p:cNvPr id="2" name="Picture 1">
            <a:extLst>
              <a:ext uri="{FF2B5EF4-FFF2-40B4-BE49-F238E27FC236}">
                <a16:creationId xmlns:a16="http://schemas.microsoft.com/office/drawing/2014/main" id="{3D2C637C-6952-400A-82D6-CAB39A184DC3}"/>
              </a:ext>
            </a:extLst>
          </p:cNvPr>
          <p:cNvPicPr>
            <a:picLocks noChangeAspect="1"/>
          </p:cNvPicPr>
          <p:nvPr/>
        </p:nvPicPr>
        <p:blipFill>
          <a:blip r:embed="rId5"/>
          <a:stretch>
            <a:fillRect/>
          </a:stretch>
        </p:blipFill>
        <p:spPr>
          <a:xfrm>
            <a:off x="2680616" y="1427961"/>
            <a:ext cx="5952293" cy="2192469"/>
          </a:xfrm>
          <a:prstGeom prst="rect">
            <a:avLst/>
          </a:prstGeom>
        </p:spPr>
      </p:pic>
    </p:spTree>
    <p:extLst>
      <p:ext uri="{BB962C8B-B14F-4D97-AF65-F5344CB8AC3E}">
        <p14:creationId xmlns:p14="http://schemas.microsoft.com/office/powerpoint/2010/main" val="13594598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p25"/>
          <p:cNvSpPr txBox="1">
            <a:spLocks noGrp="1"/>
          </p:cNvSpPr>
          <p:nvPr>
            <p:ph type="title"/>
          </p:nvPr>
        </p:nvSpPr>
        <p:spPr>
          <a:xfrm>
            <a:off x="367137" y="1863239"/>
            <a:ext cx="8575964" cy="171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4800" dirty="0">
                <a:solidFill>
                  <a:srgbClr val="FFC000"/>
                </a:solidFill>
                <a:latin typeface="Star Jedi" panose="040B0000000000000000" pitchFamily="82" charset="0"/>
              </a:rPr>
              <a:t>Relationship between columns</a:t>
            </a:r>
            <a:endParaRPr sz="4800" dirty="0">
              <a:solidFill>
                <a:srgbClr val="FFC000"/>
              </a:solidFill>
            </a:endParaRPr>
          </a:p>
        </p:txBody>
      </p:sp>
      <p:grpSp>
        <p:nvGrpSpPr>
          <p:cNvPr id="2557" name="Google Shape;2557;p25"/>
          <p:cNvGrpSpPr/>
          <p:nvPr/>
        </p:nvGrpSpPr>
        <p:grpSpPr>
          <a:xfrm rot="-8839275">
            <a:off x="4902440" y="1497307"/>
            <a:ext cx="561354" cy="670913"/>
            <a:chOff x="1286350" y="1839150"/>
            <a:chExt cx="137875" cy="164775"/>
          </a:xfrm>
        </p:grpSpPr>
        <p:sp>
          <p:nvSpPr>
            <p:cNvPr id="2558" name="Google Shape;2558;p25"/>
            <p:cNvSpPr/>
            <p:nvPr/>
          </p:nvSpPr>
          <p:spPr>
            <a:xfrm>
              <a:off x="1286350" y="1887900"/>
              <a:ext cx="105475" cy="116025"/>
            </a:xfrm>
            <a:custGeom>
              <a:avLst/>
              <a:gdLst/>
              <a:ahLst/>
              <a:cxnLst/>
              <a:rect l="l" t="t" r="r" b="b"/>
              <a:pathLst>
                <a:path w="4219" h="4641" extrusionOk="0">
                  <a:moveTo>
                    <a:pt x="3227" y="1"/>
                  </a:moveTo>
                  <a:cubicBezTo>
                    <a:pt x="3081" y="1"/>
                    <a:pt x="2949" y="52"/>
                    <a:pt x="2861" y="155"/>
                  </a:cubicBezTo>
                  <a:lnTo>
                    <a:pt x="860" y="2894"/>
                  </a:lnTo>
                  <a:cubicBezTo>
                    <a:pt x="842" y="2922"/>
                    <a:pt x="868" y="2957"/>
                    <a:pt x="903" y="2957"/>
                  </a:cubicBezTo>
                  <a:cubicBezTo>
                    <a:pt x="907" y="2957"/>
                    <a:pt x="912" y="2957"/>
                    <a:pt x="918" y="2955"/>
                  </a:cubicBezTo>
                  <a:lnTo>
                    <a:pt x="1090" y="2861"/>
                  </a:lnTo>
                  <a:lnTo>
                    <a:pt x="15" y="4579"/>
                  </a:lnTo>
                  <a:cubicBezTo>
                    <a:pt x="0" y="4610"/>
                    <a:pt x="21" y="4640"/>
                    <a:pt x="48" y="4640"/>
                  </a:cubicBezTo>
                  <a:cubicBezTo>
                    <a:pt x="58" y="4640"/>
                    <a:pt x="68" y="4637"/>
                    <a:pt x="77" y="4628"/>
                  </a:cubicBezTo>
                  <a:lnTo>
                    <a:pt x="2484" y="2496"/>
                  </a:lnTo>
                  <a:lnTo>
                    <a:pt x="2459" y="2660"/>
                  </a:lnTo>
                  <a:cubicBezTo>
                    <a:pt x="2456" y="2686"/>
                    <a:pt x="2478" y="2704"/>
                    <a:pt x="2499" y="2704"/>
                  </a:cubicBezTo>
                  <a:cubicBezTo>
                    <a:pt x="2508" y="2704"/>
                    <a:pt x="2517" y="2700"/>
                    <a:pt x="2525" y="2693"/>
                  </a:cubicBezTo>
                  <a:lnTo>
                    <a:pt x="4022" y="1159"/>
                  </a:lnTo>
                  <a:cubicBezTo>
                    <a:pt x="4218" y="938"/>
                    <a:pt x="4128" y="540"/>
                    <a:pt x="3833" y="282"/>
                  </a:cubicBezTo>
                  <a:lnTo>
                    <a:pt x="3755" y="216"/>
                  </a:lnTo>
                  <a:cubicBezTo>
                    <a:pt x="3594" y="73"/>
                    <a:pt x="3401" y="1"/>
                    <a:pt x="3227" y="1"/>
                  </a:cubicBezTo>
                  <a:close/>
                </a:path>
              </a:pathLst>
            </a:custGeom>
            <a:solidFill>
              <a:srgbClr val="0F0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5"/>
            <p:cNvSpPr/>
            <p:nvPr/>
          </p:nvSpPr>
          <p:spPr>
            <a:xfrm>
              <a:off x="1295975" y="1892950"/>
              <a:ext cx="90625" cy="99800"/>
            </a:xfrm>
            <a:custGeom>
              <a:avLst/>
              <a:gdLst/>
              <a:ahLst/>
              <a:cxnLst/>
              <a:rect l="l" t="t" r="r" b="b"/>
              <a:pathLst>
                <a:path w="3625" h="3992" extrusionOk="0">
                  <a:moveTo>
                    <a:pt x="2865" y="0"/>
                  </a:moveTo>
                  <a:cubicBezTo>
                    <a:pt x="2735" y="0"/>
                    <a:pt x="2613" y="47"/>
                    <a:pt x="2529" y="141"/>
                  </a:cubicBezTo>
                  <a:lnTo>
                    <a:pt x="779" y="2511"/>
                  </a:lnTo>
                  <a:cubicBezTo>
                    <a:pt x="760" y="2533"/>
                    <a:pt x="775" y="2560"/>
                    <a:pt x="799" y="2560"/>
                  </a:cubicBezTo>
                  <a:cubicBezTo>
                    <a:pt x="807" y="2560"/>
                    <a:pt x="815" y="2558"/>
                    <a:pt x="824" y="2552"/>
                  </a:cubicBezTo>
                  <a:lnTo>
                    <a:pt x="963" y="2474"/>
                  </a:lnTo>
                  <a:lnTo>
                    <a:pt x="963" y="2474"/>
                  </a:lnTo>
                  <a:lnTo>
                    <a:pt x="16" y="3942"/>
                  </a:lnTo>
                  <a:cubicBezTo>
                    <a:pt x="0" y="3965"/>
                    <a:pt x="21" y="3991"/>
                    <a:pt x="44" y="3991"/>
                  </a:cubicBezTo>
                  <a:cubicBezTo>
                    <a:pt x="51" y="3991"/>
                    <a:pt x="58" y="3989"/>
                    <a:pt x="65" y="3983"/>
                  </a:cubicBezTo>
                  <a:lnTo>
                    <a:pt x="2132" y="2109"/>
                  </a:lnTo>
                  <a:lnTo>
                    <a:pt x="2107" y="2245"/>
                  </a:lnTo>
                  <a:cubicBezTo>
                    <a:pt x="2102" y="2270"/>
                    <a:pt x="2118" y="2287"/>
                    <a:pt x="2136" y="2287"/>
                  </a:cubicBezTo>
                  <a:cubicBezTo>
                    <a:pt x="2145" y="2287"/>
                    <a:pt x="2154" y="2283"/>
                    <a:pt x="2160" y="2273"/>
                  </a:cubicBezTo>
                  <a:lnTo>
                    <a:pt x="3452" y="937"/>
                  </a:lnTo>
                  <a:cubicBezTo>
                    <a:pt x="3624" y="740"/>
                    <a:pt x="3567" y="412"/>
                    <a:pt x="3329" y="207"/>
                  </a:cubicBezTo>
                  <a:lnTo>
                    <a:pt x="3268" y="158"/>
                  </a:lnTo>
                  <a:cubicBezTo>
                    <a:pt x="3148" y="52"/>
                    <a:pt x="3002" y="0"/>
                    <a:pt x="2865" y="0"/>
                  </a:cubicBezTo>
                  <a:close/>
                </a:path>
              </a:pathLst>
            </a:custGeom>
            <a:solidFill>
              <a:srgbClr val="412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5"/>
            <p:cNvSpPr/>
            <p:nvPr/>
          </p:nvSpPr>
          <p:spPr>
            <a:xfrm>
              <a:off x="1320150" y="1899225"/>
              <a:ext cx="59075" cy="65950"/>
            </a:xfrm>
            <a:custGeom>
              <a:avLst/>
              <a:gdLst/>
              <a:ahLst/>
              <a:cxnLst/>
              <a:rect l="l" t="t" r="r" b="b"/>
              <a:pathLst>
                <a:path w="2363" h="2638" extrusionOk="0">
                  <a:moveTo>
                    <a:pt x="496" y="1649"/>
                  </a:moveTo>
                  <a:lnTo>
                    <a:pt x="1616" y="128"/>
                  </a:lnTo>
                  <a:cubicBezTo>
                    <a:pt x="1722" y="1"/>
                    <a:pt x="1948" y="13"/>
                    <a:pt x="2112" y="157"/>
                  </a:cubicBezTo>
                  <a:lnTo>
                    <a:pt x="2153" y="194"/>
                  </a:lnTo>
                  <a:cubicBezTo>
                    <a:pt x="2317" y="337"/>
                    <a:pt x="2362" y="559"/>
                    <a:pt x="2251" y="682"/>
                  </a:cubicBezTo>
                  <a:lnTo>
                    <a:pt x="1419" y="1539"/>
                  </a:lnTo>
                  <a:cubicBezTo>
                    <a:pt x="1407" y="1551"/>
                    <a:pt x="1374" y="1543"/>
                    <a:pt x="1378" y="1518"/>
                  </a:cubicBezTo>
                  <a:lnTo>
                    <a:pt x="1390" y="1436"/>
                  </a:lnTo>
                  <a:lnTo>
                    <a:pt x="58" y="2617"/>
                  </a:lnTo>
                  <a:cubicBezTo>
                    <a:pt x="37" y="2638"/>
                    <a:pt x="0" y="2613"/>
                    <a:pt x="21" y="2588"/>
                  </a:cubicBezTo>
                  <a:lnTo>
                    <a:pt x="615" y="1645"/>
                  </a:lnTo>
                  <a:lnTo>
                    <a:pt x="533" y="1690"/>
                  </a:lnTo>
                  <a:cubicBezTo>
                    <a:pt x="509" y="1703"/>
                    <a:pt x="484" y="1670"/>
                    <a:pt x="496" y="1649"/>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5"/>
            <p:cNvSpPr/>
            <p:nvPr/>
          </p:nvSpPr>
          <p:spPr>
            <a:xfrm>
              <a:off x="1332425" y="1900250"/>
              <a:ext cx="44625" cy="41100"/>
            </a:xfrm>
            <a:custGeom>
              <a:avLst/>
              <a:gdLst/>
              <a:ahLst/>
              <a:cxnLst/>
              <a:rect l="l" t="t" r="r" b="b"/>
              <a:pathLst>
                <a:path w="1785" h="1644" extrusionOk="0">
                  <a:moveTo>
                    <a:pt x="1333" y="1"/>
                  </a:moveTo>
                  <a:cubicBezTo>
                    <a:pt x="1250" y="1"/>
                    <a:pt x="1174" y="30"/>
                    <a:pt x="1125" y="87"/>
                  </a:cubicBezTo>
                  <a:lnTo>
                    <a:pt x="18" y="1592"/>
                  </a:lnTo>
                  <a:cubicBezTo>
                    <a:pt x="0" y="1616"/>
                    <a:pt x="18" y="1644"/>
                    <a:pt x="42" y="1644"/>
                  </a:cubicBezTo>
                  <a:cubicBezTo>
                    <a:pt x="46" y="1644"/>
                    <a:pt x="50" y="1643"/>
                    <a:pt x="55" y="1641"/>
                  </a:cubicBezTo>
                  <a:lnTo>
                    <a:pt x="108" y="1608"/>
                  </a:lnTo>
                  <a:lnTo>
                    <a:pt x="1174" y="165"/>
                  </a:lnTo>
                  <a:cubicBezTo>
                    <a:pt x="1225" y="105"/>
                    <a:pt x="1300" y="76"/>
                    <a:pt x="1382" y="76"/>
                  </a:cubicBezTo>
                  <a:cubicBezTo>
                    <a:pt x="1479" y="76"/>
                    <a:pt x="1586" y="116"/>
                    <a:pt x="1674" y="194"/>
                  </a:cubicBezTo>
                  <a:lnTo>
                    <a:pt x="1715" y="231"/>
                  </a:lnTo>
                  <a:cubicBezTo>
                    <a:pt x="1744" y="255"/>
                    <a:pt x="1764" y="280"/>
                    <a:pt x="1785" y="313"/>
                  </a:cubicBezTo>
                  <a:cubicBezTo>
                    <a:pt x="1760" y="255"/>
                    <a:pt x="1719" y="198"/>
                    <a:pt x="1662" y="153"/>
                  </a:cubicBezTo>
                  <a:lnTo>
                    <a:pt x="1621" y="116"/>
                  </a:lnTo>
                  <a:cubicBezTo>
                    <a:pt x="1533" y="39"/>
                    <a:pt x="1428" y="1"/>
                    <a:pt x="133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5"/>
            <p:cNvSpPr/>
            <p:nvPr/>
          </p:nvSpPr>
          <p:spPr>
            <a:xfrm>
              <a:off x="1320325" y="1942300"/>
              <a:ext cx="16350" cy="22400"/>
            </a:xfrm>
            <a:custGeom>
              <a:avLst/>
              <a:gdLst/>
              <a:ahLst/>
              <a:cxnLst/>
              <a:rect l="l" t="t" r="r" b="b"/>
              <a:pathLst>
                <a:path w="654" h="896" extrusionOk="0">
                  <a:moveTo>
                    <a:pt x="653" y="0"/>
                  </a:moveTo>
                  <a:lnTo>
                    <a:pt x="506" y="74"/>
                  </a:lnTo>
                  <a:lnTo>
                    <a:pt x="14" y="853"/>
                  </a:lnTo>
                  <a:cubicBezTo>
                    <a:pt x="1" y="875"/>
                    <a:pt x="18" y="895"/>
                    <a:pt x="38" y="895"/>
                  </a:cubicBezTo>
                  <a:cubicBezTo>
                    <a:pt x="43" y="895"/>
                    <a:pt x="49" y="894"/>
                    <a:pt x="55" y="890"/>
                  </a:cubicBezTo>
                  <a:lnTo>
                    <a:pt x="141" y="812"/>
                  </a:lnTo>
                  <a:lnTo>
                    <a:pt x="653" y="0"/>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5"/>
            <p:cNvSpPr/>
            <p:nvPr/>
          </p:nvSpPr>
          <p:spPr>
            <a:xfrm>
              <a:off x="1358675" y="1891925"/>
              <a:ext cx="28025" cy="24650"/>
            </a:xfrm>
            <a:custGeom>
              <a:avLst/>
              <a:gdLst/>
              <a:ahLst/>
              <a:cxnLst/>
              <a:rect l="l" t="t" r="r" b="b"/>
              <a:pathLst>
                <a:path w="1121" h="986" extrusionOk="0">
                  <a:moveTo>
                    <a:pt x="528" y="1"/>
                  </a:moveTo>
                  <a:cubicBezTo>
                    <a:pt x="371" y="1"/>
                    <a:pt x="217" y="73"/>
                    <a:pt x="116" y="211"/>
                  </a:cubicBezTo>
                  <a:lnTo>
                    <a:pt x="30" y="326"/>
                  </a:lnTo>
                  <a:cubicBezTo>
                    <a:pt x="1" y="363"/>
                    <a:pt x="9" y="408"/>
                    <a:pt x="42" y="436"/>
                  </a:cubicBezTo>
                  <a:lnTo>
                    <a:pt x="751" y="970"/>
                  </a:lnTo>
                  <a:cubicBezTo>
                    <a:pt x="767" y="980"/>
                    <a:pt x="784" y="985"/>
                    <a:pt x="800" y="985"/>
                  </a:cubicBezTo>
                  <a:cubicBezTo>
                    <a:pt x="822" y="985"/>
                    <a:pt x="844" y="975"/>
                    <a:pt x="858" y="953"/>
                  </a:cubicBezTo>
                  <a:lnTo>
                    <a:pt x="944" y="834"/>
                  </a:lnTo>
                  <a:cubicBezTo>
                    <a:pt x="1120" y="605"/>
                    <a:pt x="1075" y="281"/>
                    <a:pt x="842" y="108"/>
                  </a:cubicBezTo>
                  <a:cubicBezTo>
                    <a:pt x="747" y="36"/>
                    <a:pt x="637" y="1"/>
                    <a:pt x="528" y="1"/>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5"/>
            <p:cNvSpPr/>
            <p:nvPr/>
          </p:nvSpPr>
          <p:spPr>
            <a:xfrm>
              <a:off x="1358800" y="1897900"/>
              <a:ext cx="23700" cy="18175"/>
            </a:xfrm>
            <a:custGeom>
              <a:avLst/>
              <a:gdLst/>
              <a:ahLst/>
              <a:cxnLst/>
              <a:rect l="l" t="t" r="r" b="b"/>
              <a:pathLst>
                <a:path w="948" h="727" extrusionOk="0">
                  <a:moveTo>
                    <a:pt x="75" y="0"/>
                  </a:moveTo>
                  <a:cubicBezTo>
                    <a:pt x="56" y="0"/>
                    <a:pt x="37" y="8"/>
                    <a:pt x="25" y="25"/>
                  </a:cubicBezTo>
                  <a:cubicBezTo>
                    <a:pt x="0" y="58"/>
                    <a:pt x="8" y="99"/>
                    <a:pt x="37" y="120"/>
                  </a:cubicBezTo>
                  <a:lnTo>
                    <a:pt x="832" y="714"/>
                  </a:lnTo>
                  <a:cubicBezTo>
                    <a:pt x="842" y="722"/>
                    <a:pt x="855" y="727"/>
                    <a:pt x="868" y="727"/>
                  </a:cubicBezTo>
                  <a:cubicBezTo>
                    <a:pt x="887" y="727"/>
                    <a:pt x="908" y="717"/>
                    <a:pt x="923" y="698"/>
                  </a:cubicBezTo>
                  <a:cubicBezTo>
                    <a:pt x="947" y="669"/>
                    <a:pt x="939" y="628"/>
                    <a:pt x="910" y="608"/>
                  </a:cubicBezTo>
                  <a:lnTo>
                    <a:pt x="115" y="13"/>
                  </a:lnTo>
                  <a:cubicBezTo>
                    <a:pt x="103" y="4"/>
                    <a:pt x="89" y="0"/>
                    <a:pt x="75"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5"/>
            <p:cNvSpPr/>
            <p:nvPr/>
          </p:nvSpPr>
          <p:spPr>
            <a:xfrm>
              <a:off x="1365550" y="1847050"/>
              <a:ext cx="56000" cy="60200"/>
            </a:xfrm>
            <a:custGeom>
              <a:avLst/>
              <a:gdLst/>
              <a:ahLst/>
              <a:cxnLst/>
              <a:rect l="l" t="t" r="r" b="b"/>
              <a:pathLst>
                <a:path w="2240" h="2408" extrusionOk="0">
                  <a:moveTo>
                    <a:pt x="1264" y="1"/>
                  </a:moveTo>
                  <a:lnTo>
                    <a:pt x="1" y="1674"/>
                  </a:lnTo>
                  <a:lnTo>
                    <a:pt x="977" y="2408"/>
                  </a:lnTo>
                  <a:lnTo>
                    <a:pt x="2240" y="735"/>
                  </a:lnTo>
                  <a:lnTo>
                    <a:pt x="1264" y="1"/>
                  </a:lnTo>
                  <a:close/>
                </a:path>
              </a:pathLst>
            </a:custGeom>
            <a:solidFill>
              <a:srgbClr val="F3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5"/>
            <p:cNvSpPr/>
            <p:nvPr/>
          </p:nvSpPr>
          <p:spPr>
            <a:xfrm>
              <a:off x="1397125" y="1839150"/>
              <a:ext cx="27100" cy="26375"/>
            </a:xfrm>
            <a:custGeom>
              <a:avLst/>
              <a:gdLst/>
              <a:ahLst/>
              <a:cxnLst/>
              <a:rect l="l" t="t" r="r" b="b"/>
              <a:pathLst>
                <a:path w="1084" h="1055" extrusionOk="0">
                  <a:moveTo>
                    <a:pt x="833" y="1"/>
                  </a:moveTo>
                  <a:cubicBezTo>
                    <a:pt x="776" y="1"/>
                    <a:pt x="735" y="26"/>
                    <a:pt x="735" y="26"/>
                  </a:cubicBezTo>
                  <a:lnTo>
                    <a:pt x="1" y="317"/>
                  </a:lnTo>
                  <a:lnTo>
                    <a:pt x="489" y="686"/>
                  </a:lnTo>
                  <a:lnTo>
                    <a:pt x="977" y="1055"/>
                  </a:lnTo>
                  <a:lnTo>
                    <a:pt x="1055" y="263"/>
                  </a:lnTo>
                  <a:cubicBezTo>
                    <a:pt x="1055" y="263"/>
                    <a:pt x="1083" y="140"/>
                    <a:pt x="964" y="50"/>
                  </a:cubicBezTo>
                  <a:cubicBezTo>
                    <a:pt x="918" y="12"/>
                    <a:pt x="872" y="1"/>
                    <a:pt x="833"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5"/>
            <p:cNvSpPr/>
            <p:nvPr/>
          </p:nvSpPr>
          <p:spPr>
            <a:xfrm>
              <a:off x="1362175" y="1886175"/>
              <a:ext cx="31175" cy="23900"/>
            </a:xfrm>
            <a:custGeom>
              <a:avLst/>
              <a:gdLst/>
              <a:ahLst/>
              <a:cxnLst/>
              <a:rect l="l" t="t" r="r" b="b"/>
              <a:pathLst>
                <a:path w="1247" h="956" extrusionOk="0">
                  <a:moveTo>
                    <a:pt x="88" y="0"/>
                  </a:moveTo>
                  <a:cubicBezTo>
                    <a:pt x="66" y="0"/>
                    <a:pt x="42" y="11"/>
                    <a:pt x="25" y="31"/>
                  </a:cubicBezTo>
                  <a:cubicBezTo>
                    <a:pt x="0" y="60"/>
                    <a:pt x="13" y="105"/>
                    <a:pt x="41" y="133"/>
                  </a:cubicBezTo>
                  <a:lnTo>
                    <a:pt x="1120" y="941"/>
                  </a:lnTo>
                  <a:cubicBezTo>
                    <a:pt x="1131" y="951"/>
                    <a:pt x="1145" y="955"/>
                    <a:pt x="1159" y="955"/>
                  </a:cubicBezTo>
                  <a:cubicBezTo>
                    <a:pt x="1182" y="955"/>
                    <a:pt x="1205" y="945"/>
                    <a:pt x="1222" y="925"/>
                  </a:cubicBezTo>
                  <a:cubicBezTo>
                    <a:pt x="1247" y="892"/>
                    <a:pt x="1243" y="843"/>
                    <a:pt x="1206" y="822"/>
                  </a:cubicBezTo>
                  <a:lnTo>
                    <a:pt x="128" y="14"/>
                  </a:lnTo>
                  <a:cubicBezTo>
                    <a:pt x="116" y="5"/>
                    <a:pt x="102" y="0"/>
                    <a:pt x="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5"/>
            <p:cNvSpPr/>
            <p:nvPr/>
          </p:nvSpPr>
          <p:spPr>
            <a:xfrm>
              <a:off x="1385750" y="1860625"/>
              <a:ext cx="24225" cy="21450"/>
            </a:xfrm>
            <a:custGeom>
              <a:avLst/>
              <a:gdLst/>
              <a:ahLst/>
              <a:cxnLst/>
              <a:rect l="l" t="t" r="r" b="b"/>
              <a:pathLst>
                <a:path w="969" h="858" extrusionOk="0">
                  <a:moveTo>
                    <a:pt x="482" y="1"/>
                  </a:moveTo>
                  <a:cubicBezTo>
                    <a:pt x="354" y="1"/>
                    <a:pt x="228" y="59"/>
                    <a:pt x="144" y="171"/>
                  </a:cubicBezTo>
                  <a:cubicBezTo>
                    <a:pt x="1" y="360"/>
                    <a:pt x="37" y="626"/>
                    <a:pt x="226" y="770"/>
                  </a:cubicBezTo>
                  <a:cubicBezTo>
                    <a:pt x="304" y="829"/>
                    <a:pt x="394" y="857"/>
                    <a:pt x="484" y="857"/>
                  </a:cubicBezTo>
                  <a:cubicBezTo>
                    <a:pt x="613" y="857"/>
                    <a:pt x="740" y="799"/>
                    <a:pt x="825" y="688"/>
                  </a:cubicBezTo>
                  <a:cubicBezTo>
                    <a:pt x="968" y="499"/>
                    <a:pt x="935" y="233"/>
                    <a:pt x="743" y="89"/>
                  </a:cubicBezTo>
                  <a:cubicBezTo>
                    <a:pt x="664" y="30"/>
                    <a:pt x="573" y="1"/>
                    <a:pt x="48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5"/>
            <p:cNvSpPr/>
            <p:nvPr/>
          </p:nvSpPr>
          <p:spPr>
            <a:xfrm>
              <a:off x="1369150" y="1881400"/>
              <a:ext cx="26375" cy="21050"/>
            </a:xfrm>
            <a:custGeom>
              <a:avLst/>
              <a:gdLst/>
              <a:ahLst/>
              <a:cxnLst/>
              <a:rect l="l" t="t" r="r" b="b"/>
              <a:pathLst>
                <a:path w="1055" h="842" extrusionOk="0">
                  <a:moveTo>
                    <a:pt x="78" y="0"/>
                  </a:moveTo>
                  <a:lnTo>
                    <a:pt x="0" y="107"/>
                  </a:lnTo>
                  <a:lnTo>
                    <a:pt x="972" y="841"/>
                  </a:lnTo>
                  <a:lnTo>
                    <a:pt x="1054" y="734"/>
                  </a:lnTo>
                  <a:lnTo>
                    <a:pt x="7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5"/>
            <p:cNvSpPr/>
            <p:nvPr/>
          </p:nvSpPr>
          <p:spPr>
            <a:xfrm>
              <a:off x="1346600" y="1865400"/>
              <a:ext cx="36600" cy="20850"/>
            </a:xfrm>
            <a:custGeom>
              <a:avLst/>
              <a:gdLst/>
              <a:ahLst/>
              <a:cxnLst/>
              <a:rect l="l" t="t" r="r" b="b"/>
              <a:pathLst>
                <a:path w="1464" h="834" extrusionOk="0">
                  <a:moveTo>
                    <a:pt x="1464" y="1"/>
                  </a:moveTo>
                  <a:lnTo>
                    <a:pt x="709" y="83"/>
                  </a:lnTo>
                  <a:cubicBezTo>
                    <a:pt x="709" y="83"/>
                    <a:pt x="562" y="91"/>
                    <a:pt x="451" y="234"/>
                  </a:cubicBezTo>
                  <a:lnTo>
                    <a:pt x="0" y="833"/>
                  </a:lnTo>
                  <a:lnTo>
                    <a:pt x="0" y="833"/>
                  </a:lnTo>
                  <a:lnTo>
                    <a:pt x="660" y="649"/>
                  </a:lnTo>
                  <a:cubicBezTo>
                    <a:pt x="660" y="649"/>
                    <a:pt x="680" y="644"/>
                    <a:pt x="711" y="644"/>
                  </a:cubicBezTo>
                  <a:cubicBezTo>
                    <a:pt x="761" y="644"/>
                    <a:pt x="840" y="656"/>
                    <a:pt x="923" y="718"/>
                  </a:cubicBezTo>
                  <a:lnTo>
                    <a:pt x="1464"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5"/>
            <p:cNvSpPr/>
            <p:nvPr/>
          </p:nvSpPr>
          <p:spPr>
            <a:xfrm>
              <a:off x="1345775" y="1867450"/>
              <a:ext cx="19400" cy="23200"/>
            </a:xfrm>
            <a:custGeom>
              <a:avLst/>
              <a:gdLst/>
              <a:ahLst/>
              <a:cxnLst/>
              <a:rect l="l" t="t" r="r" b="b"/>
              <a:pathLst>
                <a:path w="776" h="928" extrusionOk="0">
                  <a:moveTo>
                    <a:pt x="775" y="1"/>
                  </a:moveTo>
                  <a:lnTo>
                    <a:pt x="775" y="1"/>
                  </a:lnTo>
                  <a:cubicBezTo>
                    <a:pt x="591" y="21"/>
                    <a:pt x="505" y="136"/>
                    <a:pt x="505" y="136"/>
                  </a:cubicBezTo>
                  <a:lnTo>
                    <a:pt x="45" y="743"/>
                  </a:lnTo>
                  <a:cubicBezTo>
                    <a:pt x="0" y="800"/>
                    <a:pt x="17" y="882"/>
                    <a:pt x="74" y="927"/>
                  </a:cubicBezTo>
                  <a:lnTo>
                    <a:pt x="77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5"/>
            <p:cNvSpPr/>
            <p:nvPr/>
          </p:nvSpPr>
          <p:spPr>
            <a:xfrm>
              <a:off x="1362775" y="1866125"/>
              <a:ext cx="13675" cy="15800"/>
            </a:xfrm>
            <a:custGeom>
              <a:avLst/>
              <a:gdLst/>
              <a:ahLst/>
              <a:cxnLst/>
              <a:rect l="l" t="t" r="r" b="b"/>
              <a:pathLst>
                <a:path w="547" h="632" extrusionOk="0">
                  <a:moveTo>
                    <a:pt x="546" y="0"/>
                  </a:moveTo>
                  <a:lnTo>
                    <a:pt x="468" y="13"/>
                  </a:lnTo>
                  <a:lnTo>
                    <a:pt x="1" y="632"/>
                  </a:lnTo>
                  <a:lnTo>
                    <a:pt x="1" y="632"/>
                  </a:lnTo>
                  <a:lnTo>
                    <a:pt x="17" y="628"/>
                  </a:lnTo>
                  <a:cubicBezTo>
                    <a:pt x="17" y="628"/>
                    <a:pt x="42" y="620"/>
                    <a:pt x="79" y="620"/>
                  </a:cubicBezTo>
                  <a:lnTo>
                    <a:pt x="54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5"/>
            <p:cNvSpPr/>
            <p:nvPr/>
          </p:nvSpPr>
          <p:spPr>
            <a:xfrm>
              <a:off x="1393950" y="1883850"/>
              <a:ext cx="17550" cy="41050"/>
            </a:xfrm>
            <a:custGeom>
              <a:avLst/>
              <a:gdLst/>
              <a:ahLst/>
              <a:cxnLst/>
              <a:rect l="l" t="t" r="r" b="b"/>
              <a:pathLst>
                <a:path w="702" h="1642" extrusionOk="0">
                  <a:moveTo>
                    <a:pt x="546" y="1"/>
                  </a:moveTo>
                  <a:lnTo>
                    <a:pt x="1" y="723"/>
                  </a:lnTo>
                  <a:cubicBezTo>
                    <a:pt x="140" y="821"/>
                    <a:pt x="140" y="952"/>
                    <a:pt x="140" y="952"/>
                  </a:cubicBezTo>
                  <a:lnTo>
                    <a:pt x="144" y="1641"/>
                  </a:lnTo>
                  <a:lnTo>
                    <a:pt x="595" y="1038"/>
                  </a:lnTo>
                  <a:cubicBezTo>
                    <a:pt x="702" y="895"/>
                    <a:pt x="673" y="747"/>
                    <a:pt x="673" y="747"/>
                  </a:cubicBezTo>
                  <a:lnTo>
                    <a:pt x="546"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5"/>
            <p:cNvSpPr/>
            <p:nvPr/>
          </p:nvSpPr>
          <p:spPr>
            <a:xfrm>
              <a:off x="1393225" y="1901900"/>
              <a:ext cx="18175" cy="23875"/>
            </a:xfrm>
            <a:custGeom>
              <a:avLst/>
              <a:gdLst/>
              <a:ahLst/>
              <a:cxnLst/>
              <a:rect l="l" t="t" r="r" b="b"/>
              <a:pathLst>
                <a:path w="727" h="955" extrusionOk="0">
                  <a:moveTo>
                    <a:pt x="702" y="1"/>
                  </a:moveTo>
                  <a:lnTo>
                    <a:pt x="1" y="927"/>
                  </a:lnTo>
                  <a:cubicBezTo>
                    <a:pt x="23" y="946"/>
                    <a:pt x="51" y="955"/>
                    <a:pt x="79" y="955"/>
                  </a:cubicBezTo>
                  <a:cubicBezTo>
                    <a:pt x="120" y="955"/>
                    <a:pt x="161" y="936"/>
                    <a:pt x="185" y="903"/>
                  </a:cubicBezTo>
                  <a:lnTo>
                    <a:pt x="641" y="296"/>
                  </a:lnTo>
                  <a:cubicBezTo>
                    <a:pt x="641" y="296"/>
                    <a:pt x="727" y="181"/>
                    <a:pt x="70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5"/>
            <p:cNvSpPr/>
            <p:nvPr/>
          </p:nvSpPr>
          <p:spPr>
            <a:xfrm>
              <a:off x="1397125" y="1890625"/>
              <a:ext cx="12025" cy="17350"/>
            </a:xfrm>
            <a:custGeom>
              <a:avLst/>
              <a:gdLst/>
              <a:ahLst/>
              <a:cxnLst/>
              <a:rect l="l" t="t" r="r" b="b"/>
              <a:pathLst>
                <a:path w="481" h="694" extrusionOk="0">
                  <a:moveTo>
                    <a:pt x="468" y="0"/>
                  </a:moveTo>
                  <a:lnTo>
                    <a:pt x="1" y="620"/>
                  </a:lnTo>
                  <a:cubicBezTo>
                    <a:pt x="13" y="657"/>
                    <a:pt x="13" y="681"/>
                    <a:pt x="13" y="681"/>
                  </a:cubicBezTo>
                  <a:lnTo>
                    <a:pt x="13" y="693"/>
                  </a:lnTo>
                  <a:lnTo>
                    <a:pt x="480" y="70"/>
                  </a:lnTo>
                  <a:lnTo>
                    <a:pt x="46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5"/>
            <p:cNvSpPr/>
            <p:nvPr/>
          </p:nvSpPr>
          <p:spPr>
            <a:xfrm>
              <a:off x="1388725" y="1862800"/>
              <a:ext cx="18475" cy="17050"/>
            </a:xfrm>
            <a:custGeom>
              <a:avLst/>
              <a:gdLst/>
              <a:ahLst/>
              <a:cxnLst/>
              <a:rect l="l" t="t" r="r" b="b"/>
              <a:pathLst>
                <a:path w="739" h="682" extrusionOk="0">
                  <a:moveTo>
                    <a:pt x="368" y="1"/>
                  </a:moveTo>
                  <a:cubicBezTo>
                    <a:pt x="241" y="1"/>
                    <a:pt x="115" y="72"/>
                    <a:pt x="54" y="203"/>
                  </a:cubicBezTo>
                  <a:cubicBezTo>
                    <a:pt x="0" y="330"/>
                    <a:pt x="25" y="478"/>
                    <a:pt x="119" y="576"/>
                  </a:cubicBezTo>
                  <a:cubicBezTo>
                    <a:pt x="186" y="647"/>
                    <a:pt x="275" y="681"/>
                    <a:pt x="363" y="681"/>
                  </a:cubicBezTo>
                  <a:cubicBezTo>
                    <a:pt x="479" y="681"/>
                    <a:pt x="595" y="621"/>
                    <a:pt x="661" y="507"/>
                  </a:cubicBezTo>
                  <a:cubicBezTo>
                    <a:pt x="739" y="371"/>
                    <a:pt x="706" y="191"/>
                    <a:pt x="583" y="80"/>
                  </a:cubicBezTo>
                  <a:cubicBezTo>
                    <a:pt x="520" y="26"/>
                    <a:pt x="444" y="1"/>
                    <a:pt x="368" y="1"/>
                  </a:cubicBezTo>
                  <a:close/>
                </a:path>
              </a:pathLst>
            </a:custGeom>
            <a:solidFill>
              <a:srgbClr val="0A0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5"/>
            <p:cNvSpPr/>
            <p:nvPr/>
          </p:nvSpPr>
          <p:spPr>
            <a:xfrm>
              <a:off x="1399175" y="1864900"/>
              <a:ext cx="750" cy="125"/>
            </a:xfrm>
            <a:custGeom>
              <a:avLst/>
              <a:gdLst/>
              <a:ahLst/>
              <a:cxnLst/>
              <a:rect l="l" t="t" r="r" b="b"/>
              <a:pathLst>
                <a:path w="30" h="5" fill="none" extrusionOk="0">
                  <a:moveTo>
                    <a:pt x="1" y="0"/>
                  </a:moveTo>
                  <a:cubicBezTo>
                    <a:pt x="13" y="0"/>
                    <a:pt x="17" y="4"/>
                    <a:pt x="29" y="4"/>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5"/>
            <p:cNvSpPr/>
            <p:nvPr/>
          </p:nvSpPr>
          <p:spPr>
            <a:xfrm>
              <a:off x="1393850" y="1864700"/>
              <a:ext cx="4525" cy="1450"/>
            </a:xfrm>
            <a:custGeom>
              <a:avLst/>
              <a:gdLst/>
              <a:ahLst/>
              <a:cxnLst/>
              <a:rect l="l" t="t" r="r" b="b"/>
              <a:pathLst>
                <a:path w="181" h="58" fill="none" extrusionOk="0">
                  <a:moveTo>
                    <a:pt x="0" y="57"/>
                  </a:moveTo>
                  <a:cubicBezTo>
                    <a:pt x="50" y="16"/>
                    <a:pt x="119" y="0"/>
                    <a:pt x="181" y="8"/>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883666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20" name="Google Shape;2620;p27"/>
          <p:cNvSpPr txBox="1">
            <a:spLocks noGrp="1"/>
          </p:cNvSpPr>
          <p:nvPr>
            <p:ph type="title" idx="2"/>
          </p:nvPr>
        </p:nvSpPr>
        <p:spPr>
          <a:xfrm>
            <a:off x="484743" y="2781250"/>
            <a:ext cx="3709012" cy="14345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sz="1800" b="0" dirty="0"/>
              <a:t>Relationship between Respondent’s age and how they rank</a:t>
            </a:r>
            <a:br>
              <a:rPr lang="en-AU" sz="1800" dirty="0"/>
            </a:br>
            <a:r>
              <a:rPr lang="en-AU" sz="1800" dirty="0"/>
              <a:t> </a:t>
            </a:r>
            <a:r>
              <a:rPr lang="en-AU" sz="1800" dirty="0">
                <a:solidFill>
                  <a:srgbClr val="FFC000"/>
                </a:solidFill>
                <a:latin typeface="Star Jedi Hollow" panose="040B0000000000000000" pitchFamily="82" charset="0"/>
              </a:rPr>
              <a:t>Episode i: The phantom </a:t>
            </a:r>
            <a:r>
              <a:rPr lang="en-AU" sz="1800" dirty="0" err="1">
                <a:solidFill>
                  <a:srgbClr val="FFC000"/>
                </a:solidFill>
                <a:latin typeface="Star Jedi Hollow" panose="040B0000000000000000" pitchFamily="82" charset="0"/>
              </a:rPr>
              <a:t>MEnace</a:t>
            </a:r>
            <a:endParaRPr sz="1800" dirty="0">
              <a:solidFill>
                <a:srgbClr val="FFC000"/>
              </a:solidFill>
              <a:latin typeface="Star Jedi Hollow" panose="040B0000000000000000" pitchFamily="82" charset="0"/>
            </a:endParaRPr>
          </a:p>
        </p:txBody>
      </p:sp>
      <p:sp>
        <p:nvSpPr>
          <p:cNvPr id="2621" name="Google Shape;2621;p27"/>
          <p:cNvSpPr txBox="1">
            <a:spLocks noGrp="1"/>
          </p:cNvSpPr>
          <p:nvPr>
            <p:ph type="title"/>
          </p:nvPr>
        </p:nvSpPr>
        <p:spPr>
          <a:xfrm>
            <a:off x="668358" y="2197945"/>
            <a:ext cx="3422572"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sz="1800" b="0" dirty="0">
                <a:solidFill>
                  <a:srgbClr val="00B0F0"/>
                </a:solidFill>
                <a:latin typeface="Star Jedi" panose="040B0000000000000000" pitchFamily="82" charset="0"/>
              </a:rPr>
              <a:t>Exploration pair </a:t>
            </a:r>
            <a:r>
              <a:rPr lang="es" sz="1800" b="0" dirty="0">
                <a:solidFill>
                  <a:srgbClr val="00B0F0"/>
                </a:solidFill>
                <a:latin typeface="Star Jedi" panose="040B0000000000000000" pitchFamily="82" charset="0"/>
              </a:rPr>
              <a:t>1</a:t>
            </a:r>
            <a:endParaRPr sz="1800" b="0" dirty="0">
              <a:solidFill>
                <a:srgbClr val="00B0F0"/>
              </a:solidFill>
              <a:latin typeface="Star Jedi" panose="040B0000000000000000" pitchFamily="82" charset="0"/>
            </a:endParaRPr>
          </a:p>
        </p:txBody>
      </p:sp>
      <p:sp>
        <p:nvSpPr>
          <p:cNvPr id="2" name="Rectangle 1">
            <a:extLst>
              <a:ext uri="{FF2B5EF4-FFF2-40B4-BE49-F238E27FC236}">
                <a16:creationId xmlns:a16="http://schemas.microsoft.com/office/drawing/2014/main" id="{0F923A46-F755-4D4F-8D61-BC28F66961EB}"/>
              </a:ext>
            </a:extLst>
          </p:cNvPr>
          <p:cNvSpPr/>
          <p:nvPr/>
        </p:nvSpPr>
        <p:spPr>
          <a:xfrm>
            <a:off x="5163239" y="352540"/>
            <a:ext cx="3363816" cy="1626824"/>
          </a:xfrm>
          <a:prstGeom prst="rect">
            <a:avLst/>
          </a:prstGeom>
          <a:no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6" name="Google Shape;2621;p27">
            <a:extLst>
              <a:ext uri="{FF2B5EF4-FFF2-40B4-BE49-F238E27FC236}">
                <a16:creationId xmlns:a16="http://schemas.microsoft.com/office/drawing/2014/main" id="{FA2969C2-FAF7-48AE-8E5F-B98A057528CE}"/>
              </a:ext>
            </a:extLst>
          </p:cNvPr>
          <p:cNvSpPr txBox="1">
            <a:spLocks/>
          </p:cNvSpPr>
          <p:nvPr/>
        </p:nvSpPr>
        <p:spPr>
          <a:xfrm>
            <a:off x="5163239" y="352540"/>
            <a:ext cx="3422572"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Unica One"/>
              <a:buNone/>
              <a:defRPr sz="24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r>
              <a:rPr lang="en-AU" sz="1800" b="0" dirty="0">
                <a:solidFill>
                  <a:srgbClr val="00B0F0"/>
                </a:solidFill>
                <a:latin typeface="Star Jedi" panose="040B0000000000000000" pitchFamily="82" charset="0"/>
              </a:rPr>
              <a:t>Background</a:t>
            </a:r>
          </a:p>
        </p:txBody>
      </p:sp>
      <p:sp>
        <p:nvSpPr>
          <p:cNvPr id="7" name="Google Shape;2620;p27">
            <a:extLst>
              <a:ext uri="{FF2B5EF4-FFF2-40B4-BE49-F238E27FC236}">
                <a16:creationId xmlns:a16="http://schemas.microsoft.com/office/drawing/2014/main" id="{84E569C4-ED26-4675-9782-293B2BC1E4C4}"/>
              </a:ext>
            </a:extLst>
          </p:cNvPr>
          <p:cNvSpPr txBox="1">
            <a:spLocks/>
          </p:cNvSpPr>
          <p:nvPr/>
        </p:nvSpPr>
        <p:spPr>
          <a:xfrm>
            <a:off x="5246784" y="654333"/>
            <a:ext cx="3189382" cy="1273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Unica One"/>
              <a:buNone/>
              <a:defRPr sz="24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r>
              <a:rPr lang="en-US" sz="1800" b="0" dirty="0"/>
              <a:t>Episode I was very political, with many extended sequences of the movie dedicated to diplomacy</a:t>
            </a:r>
            <a:endParaRPr lang="en-US" sz="1800" b="0" dirty="0">
              <a:solidFill>
                <a:srgbClr val="FFC000"/>
              </a:solidFill>
              <a:latin typeface="Star Jedi Hollow" panose="040B0000000000000000" pitchFamily="82" charset="0"/>
            </a:endParaRPr>
          </a:p>
        </p:txBody>
      </p:sp>
      <p:sp>
        <p:nvSpPr>
          <p:cNvPr id="8" name="Rectangle 7">
            <a:extLst>
              <a:ext uri="{FF2B5EF4-FFF2-40B4-BE49-F238E27FC236}">
                <a16:creationId xmlns:a16="http://schemas.microsoft.com/office/drawing/2014/main" id="{E3DC9806-497A-465D-BC8F-4927E131C7E5}"/>
              </a:ext>
            </a:extLst>
          </p:cNvPr>
          <p:cNvSpPr/>
          <p:nvPr/>
        </p:nvSpPr>
        <p:spPr>
          <a:xfrm>
            <a:off x="5163239" y="2565071"/>
            <a:ext cx="3363816" cy="1745507"/>
          </a:xfrm>
          <a:prstGeom prst="rect">
            <a:avLst/>
          </a:prstGeom>
          <a:no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9" name="Google Shape;2621;p27">
            <a:extLst>
              <a:ext uri="{FF2B5EF4-FFF2-40B4-BE49-F238E27FC236}">
                <a16:creationId xmlns:a16="http://schemas.microsoft.com/office/drawing/2014/main" id="{4782EB1F-2CC9-4BDE-9792-571FBC324959}"/>
              </a:ext>
            </a:extLst>
          </p:cNvPr>
          <p:cNvSpPr txBox="1">
            <a:spLocks/>
          </p:cNvSpPr>
          <p:nvPr/>
        </p:nvSpPr>
        <p:spPr>
          <a:xfrm>
            <a:off x="5130189" y="2628924"/>
            <a:ext cx="3422572"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Unica One"/>
              <a:buNone/>
              <a:defRPr sz="24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r>
              <a:rPr lang="en-AU" sz="1800" b="0" dirty="0">
                <a:solidFill>
                  <a:srgbClr val="00B0F0"/>
                </a:solidFill>
                <a:latin typeface="Star Jedi" panose="040B0000000000000000" pitchFamily="82" charset="0"/>
              </a:rPr>
              <a:t>Hypothesis</a:t>
            </a:r>
          </a:p>
        </p:txBody>
      </p:sp>
      <p:sp>
        <p:nvSpPr>
          <p:cNvPr id="3" name="Rectangle 2">
            <a:extLst>
              <a:ext uri="{FF2B5EF4-FFF2-40B4-BE49-F238E27FC236}">
                <a16:creationId xmlns:a16="http://schemas.microsoft.com/office/drawing/2014/main" id="{3EE1005B-12BA-40F6-A36C-56B53F49E7C8}"/>
              </a:ext>
            </a:extLst>
          </p:cNvPr>
          <p:cNvSpPr/>
          <p:nvPr/>
        </p:nvSpPr>
        <p:spPr>
          <a:xfrm>
            <a:off x="5191697" y="3022256"/>
            <a:ext cx="3348211" cy="1169551"/>
          </a:xfrm>
          <a:prstGeom prst="rect">
            <a:avLst/>
          </a:prstGeom>
        </p:spPr>
        <p:txBody>
          <a:bodyPr wrap="square">
            <a:spAutoFit/>
          </a:bodyPr>
          <a:lstStyle/>
          <a:p>
            <a:pPr algn="ctr"/>
            <a:r>
              <a:rPr lang="en-US" dirty="0">
                <a:solidFill>
                  <a:srgbClr val="FFFFFF"/>
                </a:solidFill>
                <a:latin typeface="Unica One"/>
                <a:sym typeface="Unica One"/>
              </a:rPr>
              <a:t>older generations would’ve understood the political aspect better and enjoyed this movie better than younger audiences, thus ranking it as the best over all others</a:t>
            </a:r>
            <a:endParaRPr lang="en-AU" dirty="0">
              <a:solidFill>
                <a:srgbClr val="FFFFFF"/>
              </a:solidFill>
              <a:latin typeface="Unica One"/>
              <a:sym typeface="Unica One"/>
            </a:endParaRPr>
          </a:p>
        </p:txBody>
      </p:sp>
      <p:pic>
        <p:nvPicPr>
          <p:cNvPr id="10" name="Picture 9" descr="A person wearing a suit and tie&#10;&#10;Description automatically generated">
            <a:extLst>
              <a:ext uri="{FF2B5EF4-FFF2-40B4-BE49-F238E27FC236}">
                <a16:creationId xmlns:a16="http://schemas.microsoft.com/office/drawing/2014/main" id="{C0F88EFA-A6D3-4137-B452-6F594C143A77}"/>
              </a:ext>
            </a:extLst>
          </p:cNvPr>
          <p:cNvPicPr>
            <a:picLocks noChangeAspect="1"/>
          </p:cNvPicPr>
          <p:nvPr/>
        </p:nvPicPr>
        <p:blipFill>
          <a:blip r:embed="rId3"/>
          <a:stretch>
            <a:fillRect/>
          </a:stretch>
        </p:blipFill>
        <p:spPr>
          <a:xfrm>
            <a:off x="287656" y="108065"/>
            <a:ext cx="1917345" cy="1917345"/>
          </a:xfrm>
          <a:prstGeom prst="rect">
            <a:avLst/>
          </a:prstGeom>
        </p:spPr>
      </p:pic>
      <p:pic>
        <p:nvPicPr>
          <p:cNvPr id="5" name="Picture 4" descr="A person wearing a costume&#10;&#10;Description automatically generated">
            <a:extLst>
              <a:ext uri="{FF2B5EF4-FFF2-40B4-BE49-F238E27FC236}">
                <a16:creationId xmlns:a16="http://schemas.microsoft.com/office/drawing/2014/main" id="{20DCDA19-87D7-47E9-833F-C99F2FA4C654}"/>
              </a:ext>
            </a:extLst>
          </p:cNvPr>
          <p:cNvPicPr>
            <a:picLocks noChangeAspect="1"/>
          </p:cNvPicPr>
          <p:nvPr/>
        </p:nvPicPr>
        <p:blipFill>
          <a:blip r:embed="rId4"/>
          <a:stretch>
            <a:fillRect/>
          </a:stretch>
        </p:blipFill>
        <p:spPr>
          <a:xfrm>
            <a:off x="2689743" y="29816"/>
            <a:ext cx="1504012" cy="1795791"/>
          </a:xfrm>
          <a:prstGeom prst="rect">
            <a:avLst/>
          </a:prstGeom>
        </p:spPr>
      </p:pic>
    </p:spTree>
    <p:extLst>
      <p:ext uri="{BB962C8B-B14F-4D97-AF65-F5344CB8AC3E}">
        <p14:creationId xmlns:p14="http://schemas.microsoft.com/office/powerpoint/2010/main" val="115019509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073800" y="330150"/>
            <a:ext cx="4636500" cy="48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Boxplot of the relationship between respondent’s age and how they rank</a:t>
            </a:r>
            <a:br>
              <a:rPr lang="en-AU" dirty="0"/>
            </a:br>
            <a:r>
              <a:rPr lang="en-AU" dirty="0"/>
              <a:t> </a:t>
            </a:r>
            <a:r>
              <a:rPr lang="en-AU" sz="1800" dirty="0">
                <a:latin typeface="Star Jedi" panose="040B0000000000000000" pitchFamily="82" charset="0"/>
              </a:rPr>
              <a:t>episode i: The Phantom Menace</a:t>
            </a:r>
            <a:endParaRPr dirty="0">
              <a:latin typeface="Star Jedi" panose="040B0000000000000000" pitchFamily="82" charset="0"/>
            </a:endParaRPr>
          </a:p>
        </p:txBody>
      </p:sp>
      <p:grpSp>
        <p:nvGrpSpPr>
          <p:cNvPr id="2698" name="Google Shape;2698;p35"/>
          <p:cNvGrpSpPr/>
          <p:nvPr/>
        </p:nvGrpSpPr>
        <p:grpSpPr>
          <a:xfrm>
            <a:off x="1128424" y="2135123"/>
            <a:ext cx="2850005" cy="1572254"/>
            <a:chOff x="1128424" y="2135123"/>
            <a:chExt cx="2850005" cy="1572254"/>
          </a:xfrm>
        </p:grpSpPr>
        <p:grpSp>
          <p:nvGrpSpPr>
            <p:cNvPr id="2699" name="Google Shape;2699;p35"/>
            <p:cNvGrpSpPr/>
            <p:nvPr/>
          </p:nvGrpSpPr>
          <p:grpSpPr>
            <a:xfrm>
              <a:off x="3698283" y="3427911"/>
              <a:ext cx="280146" cy="279465"/>
              <a:chOff x="-42796875" y="2680675"/>
              <a:chExt cx="319000" cy="318225"/>
            </a:xfrm>
          </p:grpSpPr>
          <p:sp>
            <p:nvSpPr>
              <p:cNvPr id="2700" name="Google Shape;2700;p35"/>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5"/>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5"/>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5"/>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5"/>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5" name="Google Shape;2705;p35"/>
            <p:cNvSpPr/>
            <p:nvPr/>
          </p:nvSpPr>
          <p:spPr>
            <a:xfrm>
              <a:off x="1994006" y="2600963"/>
              <a:ext cx="280146" cy="278236"/>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5"/>
            <p:cNvSpPr/>
            <p:nvPr/>
          </p:nvSpPr>
          <p:spPr>
            <a:xfrm>
              <a:off x="1128424" y="2135123"/>
              <a:ext cx="280168" cy="277797"/>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5"/>
            <p:cNvSpPr/>
            <p:nvPr/>
          </p:nvSpPr>
          <p:spPr>
            <a:xfrm>
              <a:off x="2883333" y="3067227"/>
              <a:ext cx="242120" cy="278082"/>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31B85A2-849B-413D-88CF-0764EB34D32E}"/>
              </a:ext>
            </a:extLst>
          </p:cNvPr>
          <p:cNvPicPr>
            <a:picLocks noChangeAspect="1"/>
          </p:cNvPicPr>
          <p:nvPr/>
        </p:nvPicPr>
        <p:blipFill>
          <a:blip r:embed="rId3"/>
          <a:stretch>
            <a:fillRect/>
          </a:stretch>
        </p:blipFill>
        <p:spPr>
          <a:xfrm>
            <a:off x="813908" y="1974541"/>
            <a:ext cx="6519783" cy="2589323"/>
          </a:xfrm>
          <a:prstGeom prst="round2DiagRect">
            <a:avLst>
              <a:gd name="adj1" fmla="val 16667"/>
              <a:gd name="adj2" fmla="val 0"/>
            </a:avLst>
          </a:prstGeom>
          <a:ln w="88900" cap="sq">
            <a:solidFill>
              <a:srgbClr val="FFFFFF"/>
            </a:solidFill>
            <a:miter lim="800000"/>
          </a:ln>
          <a:effectLst/>
        </p:spPr>
      </p:pic>
    </p:spTree>
    <p:extLst>
      <p:ext uri="{BB962C8B-B14F-4D97-AF65-F5344CB8AC3E}">
        <p14:creationId xmlns:p14="http://schemas.microsoft.com/office/powerpoint/2010/main" val="308034469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073800" y="330150"/>
            <a:ext cx="4636500" cy="48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Pie charts of the relationship between respondent’s age and how they rank</a:t>
            </a:r>
            <a:br>
              <a:rPr lang="en-AU" dirty="0"/>
            </a:br>
            <a:r>
              <a:rPr lang="en-AU" dirty="0"/>
              <a:t> </a:t>
            </a:r>
            <a:r>
              <a:rPr lang="en-AU" sz="1800" dirty="0">
                <a:latin typeface="Star Jedi" panose="040B0000000000000000" pitchFamily="82" charset="0"/>
              </a:rPr>
              <a:t>episode i: The Phantom Menace</a:t>
            </a:r>
            <a:endParaRPr dirty="0">
              <a:latin typeface="Star Jedi" panose="040B0000000000000000" pitchFamily="82" charset="0"/>
            </a:endParaRPr>
          </a:p>
        </p:txBody>
      </p:sp>
      <p:grpSp>
        <p:nvGrpSpPr>
          <p:cNvPr id="2698" name="Google Shape;2698;p35"/>
          <p:cNvGrpSpPr/>
          <p:nvPr/>
        </p:nvGrpSpPr>
        <p:grpSpPr>
          <a:xfrm>
            <a:off x="1128424" y="2135123"/>
            <a:ext cx="2850005" cy="1572254"/>
            <a:chOff x="1128424" y="2135123"/>
            <a:chExt cx="2850005" cy="1572254"/>
          </a:xfrm>
        </p:grpSpPr>
        <p:grpSp>
          <p:nvGrpSpPr>
            <p:cNvPr id="2699" name="Google Shape;2699;p35"/>
            <p:cNvGrpSpPr/>
            <p:nvPr/>
          </p:nvGrpSpPr>
          <p:grpSpPr>
            <a:xfrm>
              <a:off x="3698283" y="3427911"/>
              <a:ext cx="280146" cy="279465"/>
              <a:chOff x="-42796875" y="2680675"/>
              <a:chExt cx="319000" cy="318225"/>
            </a:xfrm>
          </p:grpSpPr>
          <p:sp>
            <p:nvSpPr>
              <p:cNvPr id="2700" name="Google Shape;2700;p35"/>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5"/>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5"/>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5"/>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5"/>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5" name="Google Shape;2705;p35"/>
            <p:cNvSpPr/>
            <p:nvPr/>
          </p:nvSpPr>
          <p:spPr>
            <a:xfrm>
              <a:off x="1994006" y="2600963"/>
              <a:ext cx="280146" cy="278236"/>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5"/>
            <p:cNvSpPr/>
            <p:nvPr/>
          </p:nvSpPr>
          <p:spPr>
            <a:xfrm>
              <a:off x="1128424" y="2135123"/>
              <a:ext cx="280168" cy="277797"/>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5"/>
            <p:cNvSpPr/>
            <p:nvPr/>
          </p:nvSpPr>
          <p:spPr>
            <a:xfrm>
              <a:off x="2883333" y="3067227"/>
              <a:ext cx="242120" cy="278082"/>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99725B3-A90B-4610-A95C-710273425742}"/>
              </a:ext>
            </a:extLst>
          </p:cNvPr>
          <p:cNvPicPr>
            <a:picLocks noChangeAspect="1"/>
          </p:cNvPicPr>
          <p:nvPr/>
        </p:nvPicPr>
        <p:blipFill>
          <a:blip r:embed="rId3"/>
          <a:stretch>
            <a:fillRect/>
          </a:stretch>
        </p:blipFill>
        <p:spPr>
          <a:xfrm>
            <a:off x="457570" y="1681971"/>
            <a:ext cx="2436673" cy="1997769"/>
          </a:xfrm>
          <a:prstGeom prst="rect">
            <a:avLst/>
          </a:prstGeom>
        </p:spPr>
      </p:pic>
      <p:pic>
        <p:nvPicPr>
          <p:cNvPr id="4" name="Picture 3">
            <a:extLst>
              <a:ext uri="{FF2B5EF4-FFF2-40B4-BE49-F238E27FC236}">
                <a16:creationId xmlns:a16="http://schemas.microsoft.com/office/drawing/2014/main" id="{B7774640-AD6E-4613-A1B6-FFC728F9712C}"/>
              </a:ext>
            </a:extLst>
          </p:cNvPr>
          <p:cNvPicPr>
            <a:picLocks noChangeAspect="1"/>
          </p:cNvPicPr>
          <p:nvPr/>
        </p:nvPicPr>
        <p:blipFill>
          <a:blip r:embed="rId4"/>
          <a:stretch>
            <a:fillRect/>
          </a:stretch>
        </p:blipFill>
        <p:spPr>
          <a:xfrm>
            <a:off x="2629191" y="2849345"/>
            <a:ext cx="2571202" cy="1997769"/>
          </a:xfrm>
          <a:prstGeom prst="rect">
            <a:avLst/>
          </a:prstGeom>
        </p:spPr>
      </p:pic>
      <p:sp>
        <p:nvSpPr>
          <p:cNvPr id="2" name="Rectangle: Diagonal Corners Snipped 1">
            <a:extLst>
              <a:ext uri="{FF2B5EF4-FFF2-40B4-BE49-F238E27FC236}">
                <a16:creationId xmlns:a16="http://schemas.microsoft.com/office/drawing/2014/main" id="{EACBDBEC-90A2-4DF6-A589-4D8F5F1F1CA3}"/>
              </a:ext>
            </a:extLst>
          </p:cNvPr>
          <p:cNvSpPr/>
          <p:nvPr/>
        </p:nvSpPr>
        <p:spPr>
          <a:xfrm>
            <a:off x="5631525" y="2680856"/>
            <a:ext cx="3446665" cy="2223654"/>
          </a:xfrm>
          <a:prstGeom prst="snip2Diag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
        <p:nvSpPr>
          <p:cNvPr id="15" name="Google Shape;3784;p43">
            <a:extLst>
              <a:ext uri="{FF2B5EF4-FFF2-40B4-BE49-F238E27FC236}">
                <a16:creationId xmlns:a16="http://schemas.microsoft.com/office/drawing/2014/main" id="{8AC69B86-1B67-4C68-BEEF-36A73177681F}"/>
              </a:ext>
            </a:extLst>
          </p:cNvPr>
          <p:cNvSpPr txBox="1">
            <a:spLocks/>
          </p:cNvSpPr>
          <p:nvPr/>
        </p:nvSpPr>
        <p:spPr>
          <a:xfrm>
            <a:off x="5586508" y="2849345"/>
            <a:ext cx="3541817" cy="1157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F0F4B"/>
              </a:buClr>
              <a:buSzPts val="2400"/>
              <a:buFont typeface="Unica One"/>
              <a:buNone/>
              <a:defRPr sz="2400" b="1" i="0" u="none" strike="noStrike" cap="none">
                <a:solidFill>
                  <a:srgbClr val="0F0F4B"/>
                </a:solidFill>
                <a:latin typeface="Unica One"/>
                <a:ea typeface="Unica One"/>
                <a:cs typeface="Unica One"/>
                <a:sym typeface="Unica One"/>
              </a:defRPr>
            </a:lvl1pPr>
            <a:lvl2pPr marR="0" lvl="1"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2pPr>
            <a:lvl3pPr marR="0" lvl="2"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3pPr>
            <a:lvl4pPr marR="0" lvl="3"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4pPr>
            <a:lvl5pPr marR="0" lvl="4"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5pPr>
            <a:lvl6pPr marR="0" lvl="5"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6pPr>
            <a:lvl7pPr marR="0" lvl="6"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7pPr>
            <a:lvl8pPr marR="0" lvl="7"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8pPr>
            <a:lvl9pPr marR="0" lvl="8"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9pPr>
          </a:lstStyle>
          <a:p>
            <a:pPr algn="ctr"/>
            <a:r>
              <a:rPr lang="en-US" b="0" dirty="0">
                <a:solidFill>
                  <a:schemeClr val="bg1"/>
                </a:solidFill>
              </a:rPr>
              <a:t>72%</a:t>
            </a:r>
          </a:p>
          <a:p>
            <a:pPr algn="ctr"/>
            <a:r>
              <a:rPr lang="en-US" sz="1400" dirty="0">
                <a:solidFill>
                  <a:srgbClr val="FFC000"/>
                </a:solidFill>
                <a:latin typeface="Unica One" panose="020B0604020202020204" charset="0"/>
                <a:ea typeface="Scope One"/>
                <a:cs typeface="Scope One"/>
                <a:sym typeface="Scope One"/>
              </a:rPr>
              <a:t>Of respondents who thought Episode I was the best are over the age of 45</a:t>
            </a:r>
          </a:p>
        </p:txBody>
      </p:sp>
      <p:sp>
        <p:nvSpPr>
          <p:cNvPr id="17" name="Google Shape;3785;p43">
            <a:extLst>
              <a:ext uri="{FF2B5EF4-FFF2-40B4-BE49-F238E27FC236}">
                <a16:creationId xmlns:a16="http://schemas.microsoft.com/office/drawing/2014/main" id="{BA8C5EEA-3AC4-493E-9FF9-C5BE962F2263}"/>
              </a:ext>
            </a:extLst>
          </p:cNvPr>
          <p:cNvSpPr txBox="1">
            <a:spLocks/>
          </p:cNvSpPr>
          <p:nvPr/>
        </p:nvSpPr>
        <p:spPr>
          <a:xfrm>
            <a:off x="5683113" y="3772873"/>
            <a:ext cx="3348606" cy="1313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F0F4B"/>
              </a:buClr>
              <a:buSzPts val="2400"/>
              <a:buFont typeface="Unica One"/>
              <a:buNone/>
              <a:defRPr sz="2400" b="1" i="0" u="none" strike="noStrike" cap="none">
                <a:solidFill>
                  <a:srgbClr val="0F0F4B"/>
                </a:solidFill>
                <a:latin typeface="Unica One"/>
                <a:ea typeface="Unica One"/>
                <a:cs typeface="Unica One"/>
                <a:sym typeface="Unica One"/>
              </a:defRPr>
            </a:lvl1pPr>
            <a:lvl2pPr marR="0" lvl="1"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2pPr>
            <a:lvl3pPr marR="0" lvl="2"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3pPr>
            <a:lvl4pPr marR="0" lvl="3"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4pPr>
            <a:lvl5pPr marR="0" lvl="4"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5pPr>
            <a:lvl6pPr marR="0" lvl="5"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6pPr>
            <a:lvl7pPr marR="0" lvl="6"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7pPr>
            <a:lvl8pPr marR="0" lvl="7"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8pPr>
            <a:lvl9pPr marR="0" lvl="8"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9pPr>
          </a:lstStyle>
          <a:p>
            <a:pPr algn="ctr"/>
            <a:r>
              <a:rPr lang="en-US" b="0" dirty="0">
                <a:solidFill>
                  <a:schemeClr val="bg1"/>
                </a:solidFill>
              </a:rPr>
              <a:t>74.8%</a:t>
            </a:r>
          </a:p>
          <a:p>
            <a:pPr algn="ctr"/>
            <a:r>
              <a:rPr lang="en-US" sz="1400" dirty="0">
                <a:solidFill>
                  <a:srgbClr val="FFC000"/>
                </a:solidFill>
                <a:latin typeface="Unica One" panose="020B0604020202020204" charset="0"/>
                <a:cs typeface="Scope One"/>
                <a:sym typeface="Scope One"/>
              </a:rPr>
              <a:t>Of respondents who thought Episode I was the worst are aged 18-44</a:t>
            </a:r>
          </a:p>
        </p:txBody>
      </p:sp>
    </p:spTree>
    <p:extLst>
      <p:ext uri="{BB962C8B-B14F-4D97-AF65-F5344CB8AC3E}">
        <p14:creationId xmlns:p14="http://schemas.microsoft.com/office/powerpoint/2010/main" val="41819894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20" name="Google Shape;2620;p27"/>
          <p:cNvSpPr txBox="1">
            <a:spLocks noGrp="1"/>
          </p:cNvSpPr>
          <p:nvPr>
            <p:ph type="title" idx="2"/>
          </p:nvPr>
        </p:nvSpPr>
        <p:spPr>
          <a:xfrm>
            <a:off x="484743" y="2781250"/>
            <a:ext cx="3709012" cy="1559396"/>
          </a:xfrm>
          <a:prstGeom prst="rect">
            <a:avLst/>
          </a:prstGeom>
        </p:spPr>
        <p:txBody>
          <a:bodyPr spcFirstLastPara="1" wrap="square" lIns="91425" tIns="91425" rIns="91425" bIns="91425" anchor="t" anchorCtr="0">
            <a:noAutofit/>
          </a:bodyPr>
          <a:lstStyle/>
          <a:p>
            <a:pPr lvl="0"/>
            <a:r>
              <a:rPr lang="en-US" sz="1800" b="0" dirty="0"/>
              <a:t>Relationship between respondents who consider themselves fans, and their subsequent answer to the notoriously debated question </a:t>
            </a:r>
            <a:br>
              <a:rPr lang="en-US" sz="1800" b="0" dirty="0"/>
            </a:br>
            <a:r>
              <a:rPr lang="en-US" sz="1800" b="0" dirty="0">
                <a:solidFill>
                  <a:srgbClr val="FF0000"/>
                </a:solidFill>
                <a:latin typeface="Star Jedi Hollow" panose="040B0000000000000000" pitchFamily="82" charset="0"/>
              </a:rPr>
              <a:t>‘Who Shot First?’</a:t>
            </a:r>
            <a:endParaRPr sz="1800" b="0" dirty="0">
              <a:solidFill>
                <a:srgbClr val="FF0000"/>
              </a:solidFill>
              <a:latin typeface="Star Jedi Hollow" panose="040B0000000000000000" pitchFamily="82" charset="0"/>
            </a:endParaRPr>
          </a:p>
        </p:txBody>
      </p:sp>
      <p:sp>
        <p:nvSpPr>
          <p:cNvPr id="2621" name="Google Shape;2621;p27"/>
          <p:cNvSpPr txBox="1">
            <a:spLocks noGrp="1"/>
          </p:cNvSpPr>
          <p:nvPr>
            <p:ph type="title"/>
          </p:nvPr>
        </p:nvSpPr>
        <p:spPr>
          <a:xfrm>
            <a:off x="668358" y="2197945"/>
            <a:ext cx="3422572"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sz="1800" b="0" dirty="0">
                <a:solidFill>
                  <a:srgbClr val="00B0F0"/>
                </a:solidFill>
                <a:latin typeface="Star Jedi" panose="040B0000000000000000" pitchFamily="82" charset="0"/>
              </a:rPr>
              <a:t>Exploration pair </a:t>
            </a:r>
            <a:r>
              <a:rPr lang="es" sz="1800" b="0" dirty="0">
                <a:solidFill>
                  <a:srgbClr val="00B0F0"/>
                </a:solidFill>
                <a:latin typeface="Star Jedi" panose="040B0000000000000000" pitchFamily="82" charset="0"/>
              </a:rPr>
              <a:t>2</a:t>
            </a:r>
            <a:endParaRPr sz="1800" b="0" dirty="0">
              <a:solidFill>
                <a:srgbClr val="00B0F0"/>
              </a:solidFill>
              <a:latin typeface="Star Jedi" panose="040B0000000000000000" pitchFamily="82" charset="0"/>
            </a:endParaRPr>
          </a:p>
        </p:txBody>
      </p:sp>
      <p:sp>
        <p:nvSpPr>
          <p:cNvPr id="2" name="Rectangle 1">
            <a:extLst>
              <a:ext uri="{FF2B5EF4-FFF2-40B4-BE49-F238E27FC236}">
                <a16:creationId xmlns:a16="http://schemas.microsoft.com/office/drawing/2014/main" id="{0F923A46-F755-4D4F-8D61-BC28F66961EB}"/>
              </a:ext>
            </a:extLst>
          </p:cNvPr>
          <p:cNvSpPr/>
          <p:nvPr/>
        </p:nvSpPr>
        <p:spPr>
          <a:xfrm>
            <a:off x="5163239" y="352540"/>
            <a:ext cx="3363816" cy="1626824"/>
          </a:xfrm>
          <a:prstGeom prst="rect">
            <a:avLst/>
          </a:prstGeom>
          <a:no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6" name="Google Shape;2621;p27">
            <a:extLst>
              <a:ext uri="{FF2B5EF4-FFF2-40B4-BE49-F238E27FC236}">
                <a16:creationId xmlns:a16="http://schemas.microsoft.com/office/drawing/2014/main" id="{FA2969C2-FAF7-48AE-8E5F-B98A057528CE}"/>
              </a:ext>
            </a:extLst>
          </p:cNvPr>
          <p:cNvSpPr txBox="1">
            <a:spLocks/>
          </p:cNvSpPr>
          <p:nvPr/>
        </p:nvSpPr>
        <p:spPr>
          <a:xfrm>
            <a:off x="5163239" y="352540"/>
            <a:ext cx="3422572"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Unica One"/>
              <a:buNone/>
              <a:defRPr sz="24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r>
              <a:rPr lang="en-AU" sz="1800" b="0" dirty="0">
                <a:solidFill>
                  <a:srgbClr val="00B0F0"/>
                </a:solidFill>
                <a:latin typeface="Star Jedi" panose="040B0000000000000000" pitchFamily="82" charset="0"/>
              </a:rPr>
              <a:t>Background</a:t>
            </a:r>
          </a:p>
        </p:txBody>
      </p:sp>
      <p:sp>
        <p:nvSpPr>
          <p:cNvPr id="7" name="Google Shape;2620;p27">
            <a:extLst>
              <a:ext uri="{FF2B5EF4-FFF2-40B4-BE49-F238E27FC236}">
                <a16:creationId xmlns:a16="http://schemas.microsoft.com/office/drawing/2014/main" id="{84E569C4-ED26-4675-9782-293B2BC1E4C4}"/>
              </a:ext>
            </a:extLst>
          </p:cNvPr>
          <p:cNvSpPr txBox="1">
            <a:spLocks/>
          </p:cNvSpPr>
          <p:nvPr/>
        </p:nvSpPr>
        <p:spPr>
          <a:xfrm>
            <a:off x="5246784" y="654333"/>
            <a:ext cx="3189382" cy="1273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Unica One"/>
              <a:buNone/>
              <a:defRPr sz="24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r>
              <a:rPr lang="en-US" sz="1600" b="0" dirty="0"/>
              <a:t>The original scene in Episode IV had Han Solo shoot </a:t>
            </a:r>
            <a:r>
              <a:rPr lang="en-US" sz="1600" b="0" dirty="0" err="1"/>
              <a:t>Greedo</a:t>
            </a:r>
            <a:r>
              <a:rPr lang="en-US" sz="1600" b="0" dirty="0"/>
              <a:t> first, but this was later changed in subsequent versions of the movie</a:t>
            </a:r>
            <a:endParaRPr lang="en-US" sz="1600" b="0" dirty="0">
              <a:solidFill>
                <a:srgbClr val="FFC000"/>
              </a:solidFill>
              <a:latin typeface="Star Jedi Hollow" panose="040B0000000000000000" pitchFamily="82" charset="0"/>
            </a:endParaRPr>
          </a:p>
        </p:txBody>
      </p:sp>
      <p:sp>
        <p:nvSpPr>
          <p:cNvPr id="8" name="Rectangle 7">
            <a:extLst>
              <a:ext uri="{FF2B5EF4-FFF2-40B4-BE49-F238E27FC236}">
                <a16:creationId xmlns:a16="http://schemas.microsoft.com/office/drawing/2014/main" id="{E3DC9806-497A-465D-BC8F-4927E131C7E5}"/>
              </a:ext>
            </a:extLst>
          </p:cNvPr>
          <p:cNvSpPr/>
          <p:nvPr/>
        </p:nvSpPr>
        <p:spPr>
          <a:xfrm>
            <a:off x="5163239" y="2565071"/>
            <a:ext cx="3363816" cy="1448741"/>
          </a:xfrm>
          <a:prstGeom prst="rect">
            <a:avLst/>
          </a:prstGeom>
          <a:no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9" name="Google Shape;2621;p27">
            <a:extLst>
              <a:ext uri="{FF2B5EF4-FFF2-40B4-BE49-F238E27FC236}">
                <a16:creationId xmlns:a16="http://schemas.microsoft.com/office/drawing/2014/main" id="{4782EB1F-2CC9-4BDE-9792-571FBC324959}"/>
              </a:ext>
            </a:extLst>
          </p:cNvPr>
          <p:cNvSpPr txBox="1">
            <a:spLocks/>
          </p:cNvSpPr>
          <p:nvPr/>
        </p:nvSpPr>
        <p:spPr>
          <a:xfrm>
            <a:off x="5130189" y="2628924"/>
            <a:ext cx="3422572"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Unica One"/>
              <a:buNone/>
              <a:defRPr sz="24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r>
              <a:rPr lang="en-AU" sz="1800" b="0" dirty="0">
                <a:solidFill>
                  <a:srgbClr val="00B0F0"/>
                </a:solidFill>
                <a:latin typeface="Star Jedi" panose="040B0000000000000000" pitchFamily="82" charset="0"/>
              </a:rPr>
              <a:t>Hypothesis</a:t>
            </a:r>
          </a:p>
        </p:txBody>
      </p:sp>
      <p:sp>
        <p:nvSpPr>
          <p:cNvPr id="3" name="Rectangle 2">
            <a:extLst>
              <a:ext uri="{FF2B5EF4-FFF2-40B4-BE49-F238E27FC236}">
                <a16:creationId xmlns:a16="http://schemas.microsoft.com/office/drawing/2014/main" id="{3EE1005B-12BA-40F6-A36C-56B53F49E7C8}"/>
              </a:ext>
            </a:extLst>
          </p:cNvPr>
          <p:cNvSpPr/>
          <p:nvPr/>
        </p:nvSpPr>
        <p:spPr>
          <a:xfrm>
            <a:off x="5191697" y="3022256"/>
            <a:ext cx="3348211" cy="830997"/>
          </a:xfrm>
          <a:prstGeom prst="rect">
            <a:avLst/>
          </a:prstGeom>
        </p:spPr>
        <p:txBody>
          <a:bodyPr wrap="square">
            <a:spAutoFit/>
          </a:bodyPr>
          <a:lstStyle/>
          <a:p>
            <a:pPr algn="ctr"/>
            <a:r>
              <a:rPr lang="en-US" sz="1600" dirty="0">
                <a:solidFill>
                  <a:srgbClr val="FFFFFF"/>
                </a:solidFill>
                <a:latin typeface="Unica One"/>
                <a:sym typeface="Unica One"/>
              </a:rPr>
              <a:t>Real fans should know that Han shot first, or at the very least, understand the question.</a:t>
            </a:r>
            <a:endParaRPr lang="en-AU" sz="1600" dirty="0">
              <a:solidFill>
                <a:srgbClr val="FFFFFF"/>
              </a:solidFill>
              <a:latin typeface="Unica One"/>
              <a:sym typeface="Unica One"/>
            </a:endParaRPr>
          </a:p>
        </p:txBody>
      </p:sp>
      <p:pic>
        <p:nvPicPr>
          <p:cNvPr id="11" name="Picture 10">
            <a:extLst>
              <a:ext uri="{FF2B5EF4-FFF2-40B4-BE49-F238E27FC236}">
                <a16:creationId xmlns:a16="http://schemas.microsoft.com/office/drawing/2014/main" id="{D3ED7185-F2B5-4226-ABB7-92C176A03AFE}"/>
              </a:ext>
            </a:extLst>
          </p:cNvPr>
          <p:cNvPicPr>
            <a:picLocks noChangeAspect="1"/>
          </p:cNvPicPr>
          <p:nvPr/>
        </p:nvPicPr>
        <p:blipFill>
          <a:blip r:embed="rId3"/>
          <a:stretch>
            <a:fillRect/>
          </a:stretch>
        </p:blipFill>
        <p:spPr>
          <a:xfrm>
            <a:off x="2584624" y="-57986"/>
            <a:ext cx="1746925" cy="2037350"/>
          </a:xfrm>
          <a:prstGeom prst="rect">
            <a:avLst/>
          </a:prstGeom>
        </p:spPr>
      </p:pic>
      <p:pic>
        <p:nvPicPr>
          <p:cNvPr id="15" name="Picture 14" descr="A person wearing a costume&#10;&#10;Description automatically generated">
            <a:extLst>
              <a:ext uri="{FF2B5EF4-FFF2-40B4-BE49-F238E27FC236}">
                <a16:creationId xmlns:a16="http://schemas.microsoft.com/office/drawing/2014/main" id="{5924AE7C-958A-423D-9938-EABA1A80F29A}"/>
              </a:ext>
            </a:extLst>
          </p:cNvPr>
          <p:cNvPicPr>
            <a:picLocks noChangeAspect="1"/>
          </p:cNvPicPr>
          <p:nvPr/>
        </p:nvPicPr>
        <p:blipFill>
          <a:blip r:embed="rId4"/>
          <a:stretch>
            <a:fillRect/>
          </a:stretch>
        </p:blipFill>
        <p:spPr>
          <a:xfrm flipH="1">
            <a:off x="192066" y="31173"/>
            <a:ext cx="2108332" cy="2108332"/>
          </a:xfrm>
          <a:prstGeom prst="rect">
            <a:avLst/>
          </a:prstGeom>
        </p:spPr>
      </p:pic>
    </p:spTree>
    <p:extLst>
      <p:ext uri="{BB962C8B-B14F-4D97-AF65-F5344CB8AC3E}">
        <p14:creationId xmlns:p14="http://schemas.microsoft.com/office/powerpoint/2010/main" val="413463343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073800" y="330150"/>
            <a:ext cx="4636500" cy="48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Bar graph of how respondents answered the question</a:t>
            </a:r>
            <a:br>
              <a:rPr lang="en-US" dirty="0"/>
            </a:br>
            <a:r>
              <a:rPr lang="en-US" dirty="0">
                <a:latin typeface="Star Jedi" panose="040B0000000000000000" pitchFamily="82" charset="0"/>
              </a:rPr>
              <a:t>‘who Shot first?’</a:t>
            </a:r>
          </a:p>
        </p:txBody>
      </p:sp>
      <p:grpSp>
        <p:nvGrpSpPr>
          <p:cNvPr id="2698" name="Google Shape;2698;p35"/>
          <p:cNvGrpSpPr/>
          <p:nvPr/>
        </p:nvGrpSpPr>
        <p:grpSpPr>
          <a:xfrm>
            <a:off x="1128424" y="2135123"/>
            <a:ext cx="2850005" cy="1572254"/>
            <a:chOff x="1128424" y="2135123"/>
            <a:chExt cx="2850005" cy="1572254"/>
          </a:xfrm>
        </p:grpSpPr>
        <p:grpSp>
          <p:nvGrpSpPr>
            <p:cNvPr id="2699" name="Google Shape;2699;p35"/>
            <p:cNvGrpSpPr/>
            <p:nvPr/>
          </p:nvGrpSpPr>
          <p:grpSpPr>
            <a:xfrm>
              <a:off x="3698283" y="3427911"/>
              <a:ext cx="280146" cy="279465"/>
              <a:chOff x="-42796875" y="2680675"/>
              <a:chExt cx="319000" cy="318225"/>
            </a:xfrm>
          </p:grpSpPr>
          <p:sp>
            <p:nvSpPr>
              <p:cNvPr id="2700" name="Google Shape;2700;p35"/>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5"/>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5"/>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5"/>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5"/>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5" name="Google Shape;2705;p35"/>
            <p:cNvSpPr/>
            <p:nvPr/>
          </p:nvSpPr>
          <p:spPr>
            <a:xfrm>
              <a:off x="1994006" y="2600963"/>
              <a:ext cx="280146" cy="278236"/>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5"/>
            <p:cNvSpPr/>
            <p:nvPr/>
          </p:nvSpPr>
          <p:spPr>
            <a:xfrm>
              <a:off x="1128424" y="2135123"/>
              <a:ext cx="280168" cy="277797"/>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5"/>
            <p:cNvSpPr/>
            <p:nvPr/>
          </p:nvSpPr>
          <p:spPr>
            <a:xfrm>
              <a:off x="2883333" y="3067227"/>
              <a:ext cx="242120" cy="278082"/>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E5C1369-B921-41ED-8029-78A827997BEA}"/>
              </a:ext>
            </a:extLst>
          </p:cNvPr>
          <p:cNvPicPr>
            <a:picLocks noChangeAspect="1"/>
          </p:cNvPicPr>
          <p:nvPr/>
        </p:nvPicPr>
        <p:blipFill>
          <a:blip r:embed="rId3"/>
          <a:stretch>
            <a:fillRect/>
          </a:stretch>
        </p:blipFill>
        <p:spPr>
          <a:xfrm>
            <a:off x="546416" y="1819306"/>
            <a:ext cx="6864025" cy="2563983"/>
          </a:xfrm>
          <a:prstGeom prst="round2DiagRect">
            <a:avLst>
              <a:gd name="adj1" fmla="val 16667"/>
              <a:gd name="adj2" fmla="val 0"/>
            </a:avLst>
          </a:prstGeom>
          <a:ln w="88900" cap="sq">
            <a:solidFill>
              <a:srgbClr val="FFFFFF"/>
            </a:solidFill>
            <a:miter lim="800000"/>
          </a:ln>
          <a:effectLst/>
        </p:spPr>
      </p:pic>
    </p:spTree>
    <p:extLst>
      <p:ext uri="{BB962C8B-B14F-4D97-AF65-F5344CB8AC3E}">
        <p14:creationId xmlns:p14="http://schemas.microsoft.com/office/powerpoint/2010/main" val="369633083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073800" y="330150"/>
            <a:ext cx="4636500" cy="48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Pie charts of how fans and non-fans answered the question</a:t>
            </a:r>
            <a:br>
              <a:rPr lang="en-US" dirty="0"/>
            </a:br>
            <a:r>
              <a:rPr lang="en-US" dirty="0">
                <a:latin typeface="Star Jedi" panose="040B0000000000000000" pitchFamily="82" charset="0"/>
              </a:rPr>
              <a:t>‘who Shot first?’</a:t>
            </a:r>
          </a:p>
        </p:txBody>
      </p:sp>
      <p:grpSp>
        <p:nvGrpSpPr>
          <p:cNvPr id="2698" name="Google Shape;2698;p35"/>
          <p:cNvGrpSpPr/>
          <p:nvPr/>
        </p:nvGrpSpPr>
        <p:grpSpPr>
          <a:xfrm>
            <a:off x="1128424" y="2135123"/>
            <a:ext cx="2850005" cy="1572254"/>
            <a:chOff x="1128424" y="2135123"/>
            <a:chExt cx="2850005" cy="1572254"/>
          </a:xfrm>
        </p:grpSpPr>
        <p:grpSp>
          <p:nvGrpSpPr>
            <p:cNvPr id="2699" name="Google Shape;2699;p35"/>
            <p:cNvGrpSpPr/>
            <p:nvPr/>
          </p:nvGrpSpPr>
          <p:grpSpPr>
            <a:xfrm>
              <a:off x="3698283" y="3427911"/>
              <a:ext cx="280146" cy="279465"/>
              <a:chOff x="-42796875" y="2680675"/>
              <a:chExt cx="319000" cy="318225"/>
            </a:xfrm>
          </p:grpSpPr>
          <p:sp>
            <p:nvSpPr>
              <p:cNvPr id="2700" name="Google Shape;2700;p35"/>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5"/>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5"/>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5"/>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5"/>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5" name="Google Shape;2705;p35"/>
            <p:cNvSpPr/>
            <p:nvPr/>
          </p:nvSpPr>
          <p:spPr>
            <a:xfrm>
              <a:off x="1994006" y="2600963"/>
              <a:ext cx="280146" cy="278236"/>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5"/>
            <p:cNvSpPr/>
            <p:nvPr/>
          </p:nvSpPr>
          <p:spPr>
            <a:xfrm>
              <a:off x="1128424" y="2135123"/>
              <a:ext cx="280168" cy="277797"/>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5"/>
            <p:cNvSpPr/>
            <p:nvPr/>
          </p:nvSpPr>
          <p:spPr>
            <a:xfrm>
              <a:off x="2883333" y="3067227"/>
              <a:ext cx="242120" cy="278082"/>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9F357DA-7B0D-4567-A26A-A33BD31CA71A}"/>
              </a:ext>
            </a:extLst>
          </p:cNvPr>
          <p:cNvPicPr>
            <a:picLocks noChangeAspect="1"/>
          </p:cNvPicPr>
          <p:nvPr/>
        </p:nvPicPr>
        <p:blipFill>
          <a:blip r:embed="rId3"/>
          <a:stretch>
            <a:fillRect/>
          </a:stretch>
        </p:blipFill>
        <p:spPr>
          <a:xfrm>
            <a:off x="295639" y="1739950"/>
            <a:ext cx="2952251" cy="1894118"/>
          </a:xfrm>
          <a:prstGeom prst="rect">
            <a:avLst/>
          </a:prstGeom>
        </p:spPr>
      </p:pic>
      <p:pic>
        <p:nvPicPr>
          <p:cNvPr id="4" name="Picture 3">
            <a:extLst>
              <a:ext uri="{FF2B5EF4-FFF2-40B4-BE49-F238E27FC236}">
                <a16:creationId xmlns:a16="http://schemas.microsoft.com/office/drawing/2014/main" id="{FF1DD508-B983-4E9C-9489-FFA2D2006350}"/>
              </a:ext>
            </a:extLst>
          </p:cNvPr>
          <p:cNvPicPr>
            <a:picLocks noChangeAspect="1"/>
          </p:cNvPicPr>
          <p:nvPr/>
        </p:nvPicPr>
        <p:blipFill>
          <a:blip r:embed="rId4"/>
          <a:stretch>
            <a:fillRect/>
          </a:stretch>
        </p:blipFill>
        <p:spPr>
          <a:xfrm>
            <a:off x="2497296" y="2912972"/>
            <a:ext cx="2890342" cy="1900378"/>
          </a:xfrm>
          <a:prstGeom prst="rect">
            <a:avLst/>
          </a:prstGeom>
        </p:spPr>
      </p:pic>
      <p:sp>
        <p:nvSpPr>
          <p:cNvPr id="15" name="Rectangle: Diagonal Corners Snipped 14">
            <a:extLst>
              <a:ext uri="{FF2B5EF4-FFF2-40B4-BE49-F238E27FC236}">
                <a16:creationId xmlns:a16="http://schemas.microsoft.com/office/drawing/2014/main" id="{03DA066D-5983-44FE-A44E-1A49951FE602}"/>
              </a:ext>
            </a:extLst>
          </p:cNvPr>
          <p:cNvSpPr/>
          <p:nvPr/>
        </p:nvSpPr>
        <p:spPr>
          <a:xfrm>
            <a:off x="5631525" y="2680856"/>
            <a:ext cx="3446665" cy="2462644"/>
          </a:xfrm>
          <a:prstGeom prst="snip2Diag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
        <p:nvSpPr>
          <p:cNvPr id="19" name="Google Shape;3784;p43">
            <a:extLst>
              <a:ext uri="{FF2B5EF4-FFF2-40B4-BE49-F238E27FC236}">
                <a16:creationId xmlns:a16="http://schemas.microsoft.com/office/drawing/2014/main" id="{E6B6D9CA-81A1-4504-A6EE-0582875BB973}"/>
              </a:ext>
            </a:extLst>
          </p:cNvPr>
          <p:cNvSpPr txBox="1">
            <a:spLocks/>
          </p:cNvSpPr>
          <p:nvPr/>
        </p:nvSpPr>
        <p:spPr>
          <a:xfrm>
            <a:off x="5835584" y="2658140"/>
            <a:ext cx="2993225" cy="9219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F0F4B"/>
              </a:buClr>
              <a:buSzPts val="2400"/>
              <a:buFont typeface="Unica One"/>
              <a:buNone/>
              <a:defRPr sz="2400" b="1" i="0" u="none" strike="noStrike" cap="none">
                <a:solidFill>
                  <a:srgbClr val="0F0F4B"/>
                </a:solidFill>
                <a:latin typeface="Unica One"/>
                <a:ea typeface="Unica One"/>
                <a:cs typeface="Unica One"/>
                <a:sym typeface="Unica One"/>
              </a:defRPr>
            </a:lvl1pPr>
            <a:lvl2pPr marR="0" lvl="1"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2pPr>
            <a:lvl3pPr marR="0" lvl="2"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3pPr>
            <a:lvl4pPr marR="0" lvl="3"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4pPr>
            <a:lvl5pPr marR="0" lvl="4"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5pPr>
            <a:lvl6pPr marR="0" lvl="5"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6pPr>
            <a:lvl7pPr marR="0" lvl="6"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7pPr>
            <a:lvl8pPr marR="0" lvl="7"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8pPr>
            <a:lvl9pPr marR="0" lvl="8"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9pPr>
          </a:lstStyle>
          <a:p>
            <a:pPr algn="ctr"/>
            <a:r>
              <a:rPr lang="en-US" sz="2000" b="0" dirty="0">
                <a:solidFill>
                  <a:schemeClr val="bg1"/>
                </a:solidFill>
              </a:rPr>
              <a:t>49.2%</a:t>
            </a:r>
          </a:p>
          <a:p>
            <a:pPr algn="ctr"/>
            <a:r>
              <a:rPr lang="en-US" sz="1200" dirty="0">
                <a:solidFill>
                  <a:srgbClr val="FFC000"/>
                </a:solidFill>
                <a:latin typeface="Unica One" panose="020B0604020202020204" charset="0"/>
                <a:ea typeface="Scope One"/>
                <a:cs typeface="Scope One"/>
                <a:sym typeface="Scope One"/>
              </a:rPr>
              <a:t>Of respondents who are fans answered ‘HAN’</a:t>
            </a:r>
            <a:endParaRPr lang="en-US" sz="1100" dirty="0">
              <a:solidFill>
                <a:srgbClr val="FFC000"/>
              </a:solidFill>
              <a:latin typeface="Unica One" panose="020B0604020202020204" charset="0"/>
              <a:ea typeface="Scope One"/>
              <a:cs typeface="Scope One"/>
              <a:sym typeface="Scope One"/>
            </a:endParaRPr>
          </a:p>
        </p:txBody>
      </p:sp>
      <p:sp>
        <p:nvSpPr>
          <p:cNvPr id="20" name="Google Shape;3784;p43">
            <a:extLst>
              <a:ext uri="{FF2B5EF4-FFF2-40B4-BE49-F238E27FC236}">
                <a16:creationId xmlns:a16="http://schemas.microsoft.com/office/drawing/2014/main" id="{972BCF6D-1B82-42B0-83C6-65B3EA9B8D03}"/>
              </a:ext>
            </a:extLst>
          </p:cNvPr>
          <p:cNvSpPr txBox="1">
            <a:spLocks/>
          </p:cNvSpPr>
          <p:nvPr/>
        </p:nvSpPr>
        <p:spPr>
          <a:xfrm>
            <a:off x="5992091" y="3416431"/>
            <a:ext cx="2668489" cy="820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Unica One"/>
              <a:buNone/>
              <a:defRPr sz="48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000" b="0" dirty="0"/>
              <a:t>76.9%</a:t>
            </a:r>
          </a:p>
          <a:p>
            <a:r>
              <a:rPr lang="en-US" sz="1200" dirty="0">
                <a:solidFill>
                  <a:srgbClr val="FFC000"/>
                </a:solidFill>
                <a:latin typeface="Unica One" panose="020B0604020202020204" charset="0"/>
                <a:cs typeface="Scope One"/>
                <a:sym typeface="Scope One"/>
              </a:rPr>
              <a:t>Of respondents who are fans understood the question</a:t>
            </a:r>
          </a:p>
        </p:txBody>
      </p:sp>
      <p:sp>
        <p:nvSpPr>
          <p:cNvPr id="21" name="Google Shape;3785;p43">
            <a:extLst>
              <a:ext uri="{FF2B5EF4-FFF2-40B4-BE49-F238E27FC236}">
                <a16:creationId xmlns:a16="http://schemas.microsoft.com/office/drawing/2014/main" id="{03564906-1851-4851-9537-F195EC8BC3E8}"/>
              </a:ext>
            </a:extLst>
          </p:cNvPr>
          <p:cNvSpPr txBox="1">
            <a:spLocks/>
          </p:cNvSpPr>
          <p:nvPr/>
        </p:nvSpPr>
        <p:spPr>
          <a:xfrm>
            <a:off x="5923630" y="4176884"/>
            <a:ext cx="2940937" cy="9427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F0F4B"/>
              </a:buClr>
              <a:buSzPts val="2400"/>
              <a:buFont typeface="Unica One"/>
              <a:buNone/>
              <a:defRPr sz="2400" b="1" i="0" u="none" strike="noStrike" cap="none">
                <a:solidFill>
                  <a:srgbClr val="0F0F4B"/>
                </a:solidFill>
                <a:latin typeface="Unica One"/>
                <a:ea typeface="Unica One"/>
                <a:cs typeface="Unica One"/>
                <a:sym typeface="Unica One"/>
              </a:defRPr>
            </a:lvl1pPr>
            <a:lvl2pPr marR="0" lvl="1"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2pPr>
            <a:lvl3pPr marR="0" lvl="2"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3pPr>
            <a:lvl4pPr marR="0" lvl="3"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4pPr>
            <a:lvl5pPr marR="0" lvl="4"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5pPr>
            <a:lvl6pPr marR="0" lvl="5"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6pPr>
            <a:lvl7pPr marR="0" lvl="6"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7pPr>
            <a:lvl8pPr marR="0" lvl="7"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8pPr>
            <a:lvl9pPr marR="0" lvl="8"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9pPr>
          </a:lstStyle>
          <a:p>
            <a:pPr algn="ctr"/>
            <a:r>
              <a:rPr lang="en-US" sz="2000" b="0" dirty="0">
                <a:solidFill>
                  <a:schemeClr val="bg1"/>
                </a:solidFill>
              </a:rPr>
              <a:t>63.6%</a:t>
            </a:r>
          </a:p>
          <a:p>
            <a:pPr algn="ctr"/>
            <a:r>
              <a:rPr lang="en-US" sz="1200" dirty="0">
                <a:solidFill>
                  <a:srgbClr val="FFC000"/>
                </a:solidFill>
                <a:latin typeface="Unica One" panose="020B0604020202020204" charset="0"/>
                <a:cs typeface="Scope One"/>
                <a:sym typeface="Scope One"/>
              </a:rPr>
              <a:t>Of respondents who are not fans did not understand the question</a:t>
            </a:r>
          </a:p>
        </p:txBody>
      </p:sp>
    </p:spTree>
    <p:extLst>
      <p:ext uri="{BB962C8B-B14F-4D97-AF65-F5344CB8AC3E}">
        <p14:creationId xmlns:p14="http://schemas.microsoft.com/office/powerpoint/2010/main" val="3791411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20" name="Google Shape;2620;p27"/>
          <p:cNvSpPr txBox="1">
            <a:spLocks noGrp="1"/>
          </p:cNvSpPr>
          <p:nvPr>
            <p:ph type="title" idx="2"/>
          </p:nvPr>
        </p:nvSpPr>
        <p:spPr>
          <a:xfrm>
            <a:off x="484743" y="2781250"/>
            <a:ext cx="3709012" cy="1434538"/>
          </a:xfrm>
          <a:prstGeom prst="rect">
            <a:avLst/>
          </a:prstGeom>
        </p:spPr>
        <p:txBody>
          <a:bodyPr spcFirstLastPara="1" wrap="square" lIns="91425" tIns="91425" rIns="91425" bIns="91425" anchor="t" anchorCtr="0">
            <a:noAutofit/>
          </a:bodyPr>
          <a:lstStyle/>
          <a:p>
            <a:pPr lvl="0"/>
            <a:r>
              <a:rPr lang="en-US" sz="1800" b="0" dirty="0"/>
              <a:t>Relationship between respondents who are Star Wars fans and Star Trek fans</a:t>
            </a:r>
            <a:endParaRPr sz="1800" b="0" dirty="0">
              <a:solidFill>
                <a:srgbClr val="FFC000"/>
              </a:solidFill>
              <a:latin typeface="Star Jedi Hollow" panose="040B0000000000000000" pitchFamily="82" charset="0"/>
            </a:endParaRPr>
          </a:p>
        </p:txBody>
      </p:sp>
      <p:sp>
        <p:nvSpPr>
          <p:cNvPr id="2621" name="Google Shape;2621;p27"/>
          <p:cNvSpPr txBox="1">
            <a:spLocks noGrp="1"/>
          </p:cNvSpPr>
          <p:nvPr>
            <p:ph type="title"/>
          </p:nvPr>
        </p:nvSpPr>
        <p:spPr>
          <a:xfrm>
            <a:off x="668358" y="2197945"/>
            <a:ext cx="3422572"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sz="1800" b="0" dirty="0">
                <a:solidFill>
                  <a:srgbClr val="00B0F0"/>
                </a:solidFill>
                <a:latin typeface="Star Jedi" panose="040B0000000000000000" pitchFamily="82" charset="0"/>
              </a:rPr>
              <a:t>Exploration pair </a:t>
            </a:r>
            <a:r>
              <a:rPr lang="es" sz="1800" b="0" dirty="0">
                <a:solidFill>
                  <a:srgbClr val="00B0F0"/>
                </a:solidFill>
                <a:latin typeface="Star Jedi" panose="040B0000000000000000" pitchFamily="82" charset="0"/>
              </a:rPr>
              <a:t>3</a:t>
            </a:r>
            <a:endParaRPr sz="1800" b="0" dirty="0">
              <a:solidFill>
                <a:srgbClr val="00B0F0"/>
              </a:solidFill>
              <a:latin typeface="Star Jedi" panose="040B0000000000000000" pitchFamily="82" charset="0"/>
            </a:endParaRPr>
          </a:p>
        </p:txBody>
      </p:sp>
      <p:sp>
        <p:nvSpPr>
          <p:cNvPr id="2" name="Rectangle 1">
            <a:extLst>
              <a:ext uri="{FF2B5EF4-FFF2-40B4-BE49-F238E27FC236}">
                <a16:creationId xmlns:a16="http://schemas.microsoft.com/office/drawing/2014/main" id="{0F923A46-F755-4D4F-8D61-BC28F66961EB}"/>
              </a:ext>
            </a:extLst>
          </p:cNvPr>
          <p:cNvSpPr/>
          <p:nvPr/>
        </p:nvSpPr>
        <p:spPr>
          <a:xfrm>
            <a:off x="5163239" y="352540"/>
            <a:ext cx="3363816" cy="1626824"/>
          </a:xfrm>
          <a:prstGeom prst="rect">
            <a:avLst/>
          </a:prstGeom>
          <a:no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6" name="Google Shape;2621;p27">
            <a:extLst>
              <a:ext uri="{FF2B5EF4-FFF2-40B4-BE49-F238E27FC236}">
                <a16:creationId xmlns:a16="http://schemas.microsoft.com/office/drawing/2014/main" id="{FA2969C2-FAF7-48AE-8E5F-B98A057528CE}"/>
              </a:ext>
            </a:extLst>
          </p:cNvPr>
          <p:cNvSpPr txBox="1">
            <a:spLocks/>
          </p:cNvSpPr>
          <p:nvPr/>
        </p:nvSpPr>
        <p:spPr>
          <a:xfrm>
            <a:off x="5163239" y="352540"/>
            <a:ext cx="3422572"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Unica One"/>
              <a:buNone/>
              <a:defRPr sz="24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r>
              <a:rPr lang="en-AU" sz="1800" b="0" dirty="0">
                <a:solidFill>
                  <a:srgbClr val="00B0F0"/>
                </a:solidFill>
                <a:latin typeface="Star Jedi" panose="040B0000000000000000" pitchFamily="82" charset="0"/>
              </a:rPr>
              <a:t>Background</a:t>
            </a:r>
          </a:p>
        </p:txBody>
      </p:sp>
      <p:sp>
        <p:nvSpPr>
          <p:cNvPr id="7" name="Google Shape;2620;p27">
            <a:extLst>
              <a:ext uri="{FF2B5EF4-FFF2-40B4-BE49-F238E27FC236}">
                <a16:creationId xmlns:a16="http://schemas.microsoft.com/office/drawing/2014/main" id="{84E569C4-ED26-4675-9782-293B2BC1E4C4}"/>
              </a:ext>
            </a:extLst>
          </p:cNvPr>
          <p:cNvSpPr txBox="1">
            <a:spLocks/>
          </p:cNvSpPr>
          <p:nvPr/>
        </p:nvSpPr>
        <p:spPr>
          <a:xfrm>
            <a:off x="5246784" y="654333"/>
            <a:ext cx="3189382" cy="1273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Unica One"/>
              <a:buNone/>
              <a:defRPr sz="24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r>
              <a:rPr lang="en-US" sz="1800" b="0" dirty="0"/>
              <a:t>People’s love for both these properties is so much, that there is a bit of a rivalry between the two fandoms. </a:t>
            </a:r>
            <a:endParaRPr lang="en-US" sz="1800" b="0" dirty="0">
              <a:solidFill>
                <a:srgbClr val="FFC000"/>
              </a:solidFill>
              <a:latin typeface="Star Jedi Hollow" panose="040B0000000000000000" pitchFamily="82" charset="0"/>
            </a:endParaRPr>
          </a:p>
        </p:txBody>
      </p:sp>
      <p:sp>
        <p:nvSpPr>
          <p:cNvPr id="8" name="Rectangle 7">
            <a:extLst>
              <a:ext uri="{FF2B5EF4-FFF2-40B4-BE49-F238E27FC236}">
                <a16:creationId xmlns:a16="http://schemas.microsoft.com/office/drawing/2014/main" id="{E3DC9806-497A-465D-BC8F-4927E131C7E5}"/>
              </a:ext>
            </a:extLst>
          </p:cNvPr>
          <p:cNvSpPr/>
          <p:nvPr/>
        </p:nvSpPr>
        <p:spPr>
          <a:xfrm>
            <a:off x="5163239" y="2565071"/>
            <a:ext cx="3363816" cy="1823315"/>
          </a:xfrm>
          <a:prstGeom prst="rect">
            <a:avLst/>
          </a:prstGeom>
          <a:noFill/>
        </p:spPr>
        <p:style>
          <a:lnRef idx="3">
            <a:schemeClr val="lt1"/>
          </a:lnRef>
          <a:fillRef idx="1">
            <a:schemeClr val="accent3"/>
          </a:fillRef>
          <a:effectRef idx="1">
            <a:schemeClr val="accent3"/>
          </a:effectRef>
          <a:fontRef idx="minor">
            <a:schemeClr val="lt1"/>
          </a:fontRef>
        </p:style>
        <p:txBody>
          <a:bodyPr rtlCol="0" anchor="ctr"/>
          <a:lstStyle/>
          <a:p>
            <a:pPr algn="ctr"/>
            <a:endParaRPr lang="en-AU"/>
          </a:p>
        </p:txBody>
      </p:sp>
      <p:sp>
        <p:nvSpPr>
          <p:cNvPr id="9" name="Google Shape;2621;p27">
            <a:extLst>
              <a:ext uri="{FF2B5EF4-FFF2-40B4-BE49-F238E27FC236}">
                <a16:creationId xmlns:a16="http://schemas.microsoft.com/office/drawing/2014/main" id="{4782EB1F-2CC9-4BDE-9792-571FBC324959}"/>
              </a:ext>
            </a:extLst>
          </p:cNvPr>
          <p:cNvSpPr txBox="1">
            <a:spLocks/>
          </p:cNvSpPr>
          <p:nvPr/>
        </p:nvSpPr>
        <p:spPr>
          <a:xfrm>
            <a:off x="5130189" y="2628924"/>
            <a:ext cx="3422572"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Unica One"/>
              <a:buNone/>
              <a:defRPr sz="24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r>
              <a:rPr lang="en-AU" sz="1800" b="0" dirty="0">
                <a:solidFill>
                  <a:srgbClr val="00B0F0"/>
                </a:solidFill>
                <a:latin typeface="Star Jedi" panose="040B0000000000000000" pitchFamily="82" charset="0"/>
              </a:rPr>
              <a:t>Hypothesis</a:t>
            </a:r>
          </a:p>
        </p:txBody>
      </p:sp>
      <p:sp>
        <p:nvSpPr>
          <p:cNvPr id="3" name="Rectangle 2">
            <a:extLst>
              <a:ext uri="{FF2B5EF4-FFF2-40B4-BE49-F238E27FC236}">
                <a16:creationId xmlns:a16="http://schemas.microsoft.com/office/drawing/2014/main" id="{3EE1005B-12BA-40F6-A36C-56B53F49E7C8}"/>
              </a:ext>
            </a:extLst>
          </p:cNvPr>
          <p:cNvSpPr/>
          <p:nvPr/>
        </p:nvSpPr>
        <p:spPr>
          <a:xfrm>
            <a:off x="5191697" y="3022256"/>
            <a:ext cx="3348211" cy="1323439"/>
          </a:xfrm>
          <a:prstGeom prst="rect">
            <a:avLst/>
          </a:prstGeom>
        </p:spPr>
        <p:txBody>
          <a:bodyPr wrap="square">
            <a:spAutoFit/>
          </a:bodyPr>
          <a:lstStyle/>
          <a:p>
            <a:pPr algn="ctr"/>
            <a:r>
              <a:rPr lang="en-US" sz="1600" dirty="0">
                <a:solidFill>
                  <a:srgbClr val="FFFFFF"/>
                </a:solidFill>
                <a:latin typeface="Unica One"/>
                <a:sym typeface="Unica One"/>
              </a:rPr>
              <a:t>due to this intense rivalry, it is likely that we may find in The data that people only consider themselves fans of one of the franchises, but not both</a:t>
            </a:r>
            <a:endParaRPr lang="en-AU" sz="1600" dirty="0">
              <a:solidFill>
                <a:srgbClr val="FFFFFF"/>
              </a:solidFill>
              <a:latin typeface="Unica One"/>
              <a:sym typeface="Unica One"/>
            </a:endParaRPr>
          </a:p>
        </p:txBody>
      </p:sp>
      <p:pic>
        <p:nvPicPr>
          <p:cNvPr id="11" name="Picture 10" descr="A person standing in a dark room&#10;&#10;Description automatically generated">
            <a:extLst>
              <a:ext uri="{FF2B5EF4-FFF2-40B4-BE49-F238E27FC236}">
                <a16:creationId xmlns:a16="http://schemas.microsoft.com/office/drawing/2014/main" id="{E2F51D5C-58BF-43A6-BF94-65157D72BF75}"/>
              </a:ext>
            </a:extLst>
          </p:cNvPr>
          <p:cNvPicPr>
            <a:picLocks noChangeAspect="1"/>
          </p:cNvPicPr>
          <p:nvPr/>
        </p:nvPicPr>
        <p:blipFill>
          <a:blip r:embed="rId3"/>
          <a:stretch>
            <a:fillRect/>
          </a:stretch>
        </p:blipFill>
        <p:spPr>
          <a:xfrm>
            <a:off x="882571" y="-257065"/>
            <a:ext cx="2913356" cy="2185017"/>
          </a:xfrm>
          <a:prstGeom prst="rect">
            <a:avLst/>
          </a:prstGeom>
        </p:spPr>
      </p:pic>
      <p:pic>
        <p:nvPicPr>
          <p:cNvPr id="13" name="Picture 12" descr="A person standing in a dark room&#10;&#10;Description automatically generated">
            <a:extLst>
              <a:ext uri="{FF2B5EF4-FFF2-40B4-BE49-F238E27FC236}">
                <a16:creationId xmlns:a16="http://schemas.microsoft.com/office/drawing/2014/main" id="{26E451E7-AF06-493A-B5B8-4A1EC0963F6F}"/>
              </a:ext>
            </a:extLst>
          </p:cNvPr>
          <p:cNvPicPr>
            <a:picLocks noChangeAspect="1"/>
          </p:cNvPicPr>
          <p:nvPr/>
        </p:nvPicPr>
        <p:blipFill rotWithShape="1">
          <a:blip r:embed="rId4"/>
          <a:srcRect l="642" b="42005"/>
          <a:stretch/>
        </p:blipFill>
        <p:spPr>
          <a:xfrm>
            <a:off x="2589742" y="168387"/>
            <a:ext cx="1760754" cy="1759566"/>
          </a:xfrm>
          <a:prstGeom prst="rect">
            <a:avLst/>
          </a:prstGeom>
        </p:spPr>
      </p:pic>
    </p:spTree>
    <p:extLst>
      <p:ext uri="{BB962C8B-B14F-4D97-AF65-F5344CB8AC3E}">
        <p14:creationId xmlns:p14="http://schemas.microsoft.com/office/powerpoint/2010/main" val="85976865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p25"/>
          <p:cNvSpPr txBox="1">
            <a:spLocks noGrp="1"/>
          </p:cNvSpPr>
          <p:nvPr>
            <p:ph type="title"/>
          </p:nvPr>
        </p:nvSpPr>
        <p:spPr>
          <a:xfrm>
            <a:off x="367137" y="1863239"/>
            <a:ext cx="8575964" cy="12937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4800" dirty="0">
                <a:solidFill>
                  <a:srgbClr val="FFC000"/>
                </a:solidFill>
                <a:latin typeface="Star Jedi" panose="040B0000000000000000" pitchFamily="82" charset="0"/>
              </a:rPr>
              <a:t>DATA preparation</a:t>
            </a:r>
            <a:endParaRPr sz="4800" dirty="0">
              <a:solidFill>
                <a:srgbClr val="FFC000"/>
              </a:solidFill>
            </a:endParaRPr>
          </a:p>
        </p:txBody>
      </p:sp>
      <p:grpSp>
        <p:nvGrpSpPr>
          <p:cNvPr id="2557" name="Google Shape;2557;p25"/>
          <p:cNvGrpSpPr/>
          <p:nvPr/>
        </p:nvGrpSpPr>
        <p:grpSpPr>
          <a:xfrm rot="-8839275">
            <a:off x="4902440" y="1497307"/>
            <a:ext cx="561354" cy="670913"/>
            <a:chOff x="1286350" y="1839150"/>
            <a:chExt cx="137875" cy="164775"/>
          </a:xfrm>
        </p:grpSpPr>
        <p:sp>
          <p:nvSpPr>
            <p:cNvPr id="2558" name="Google Shape;2558;p25"/>
            <p:cNvSpPr/>
            <p:nvPr/>
          </p:nvSpPr>
          <p:spPr>
            <a:xfrm>
              <a:off x="1286350" y="1887900"/>
              <a:ext cx="105475" cy="116025"/>
            </a:xfrm>
            <a:custGeom>
              <a:avLst/>
              <a:gdLst/>
              <a:ahLst/>
              <a:cxnLst/>
              <a:rect l="l" t="t" r="r" b="b"/>
              <a:pathLst>
                <a:path w="4219" h="4641" extrusionOk="0">
                  <a:moveTo>
                    <a:pt x="3227" y="1"/>
                  </a:moveTo>
                  <a:cubicBezTo>
                    <a:pt x="3081" y="1"/>
                    <a:pt x="2949" y="52"/>
                    <a:pt x="2861" y="155"/>
                  </a:cubicBezTo>
                  <a:lnTo>
                    <a:pt x="860" y="2894"/>
                  </a:lnTo>
                  <a:cubicBezTo>
                    <a:pt x="842" y="2922"/>
                    <a:pt x="868" y="2957"/>
                    <a:pt x="903" y="2957"/>
                  </a:cubicBezTo>
                  <a:cubicBezTo>
                    <a:pt x="907" y="2957"/>
                    <a:pt x="912" y="2957"/>
                    <a:pt x="918" y="2955"/>
                  </a:cubicBezTo>
                  <a:lnTo>
                    <a:pt x="1090" y="2861"/>
                  </a:lnTo>
                  <a:lnTo>
                    <a:pt x="15" y="4579"/>
                  </a:lnTo>
                  <a:cubicBezTo>
                    <a:pt x="0" y="4610"/>
                    <a:pt x="21" y="4640"/>
                    <a:pt x="48" y="4640"/>
                  </a:cubicBezTo>
                  <a:cubicBezTo>
                    <a:pt x="58" y="4640"/>
                    <a:pt x="68" y="4637"/>
                    <a:pt x="77" y="4628"/>
                  </a:cubicBezTo>
                  <a:lnTo>
                    <a:pt x="2484" y="2496"/>
                  </a:lnTo>
                  <a:lnTo>
                    <a:pt x="2459" y="2660"/>
                  </a:lnTo>
                  <a:cubicBezTo>
                    <a:pt x="2456" y="2686"/>
                    <a:pt x="2478" y="2704"/>
                    <a:pt x="2499" y="2704"/>
                  </a:cubicBezTo>
                  <a:cubicBezTo>
                    <a:pt x="2508" y="2704"/>
                    <a:pt x="2517" y="2700"/>
                    <a:pt x="2525" y="2693"/>
                  </a:cubicBezTo>
                  <a:lnTo>
                    <a:pt x="4022" y="1159"/>
                  </a:lnTo>
                  <a:cubicBezTo>
                    <a:pt x="4218" y="938"/>
                    <a:pt x="4128" y="540"/>
                    <a:pt x="3833" y="282"/>
                  </a:cubicBezTo>
                  <a:lnTo>
                    <a:pt x="3755" y="216"/>
                  </a:lnTo>
                  <a:cubicBezTo>
                    <a:pt x="3594" y="73"/>
                    <a:pt x="3401" y="1"/>
                    <a:pt x="3227" y="1"/>
                  </a:cubicBezTo>
                  <a:close/>
                </a:path>
              </a:pathLst>
            </a:custGeom>
            <a:solidFill>
              <a:srgbClr val="0F0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5"/>
            <p:cNvSpPr/>
            <p:nvPr/>
          </p:nvSpPr>
          <p:spPr>
            <a:xfrm>
              <a:off x="1295975" y="1892950"/>
              <a:ext cx="90625" cy="99800"/>
            </a:xfrm>
            <a:custGeom>
              <a:avLst/>
              <a:gdLst/>
              <a:ahLst/>
              <a:cxnLst/>
              <a:rect l="l" t="t" r="r" b="b"/>
              <a:pathLst>
                <a:path w="3625" h="3992" extrusionOk="0">
                  <a:moveTo>
                    <a:pt x="2865" y="0"/>
                  </a:moveTo>
                  <a:cubicBezTo>
                    <a:pt x="2735" y="0"/>
                    <a:pt x="2613" y="47"/>
                    <a:pt x="2529" y="141"/>
                  </a:cubicBezTo>
                  <a:lnTo>
                    <a:pt x="779" y="2511"/>
                  </a:lnTo>
                  <a:cubicBezTo>
                    <a:pt x="760" y="2533"/>
                    <a:pt x="775" y="2560"/>
                    <a:pt x="799" y="2560"/>
                  </a:cubicBezTo>
                  <a:cubicBezTo>
                    <a:pt x="807" y="2560"/>
                    <a:pt x="815" y="2558"/>
                    <a:pt x="824" y="2552"/>
                  </a:cubicBezTo>
                  <a:lnTo>
                    <a:pt x="963" y="2474"/>
                  </a:lnTo>
                  <a:lnTo>
                    <a:pt x="963" y="2474"/>
                  </a:lnTo>
                  <a:lnTo>
                    <a:pt x="16" y="3942"/>
                  </a:lnTo>
                  <a:cubicBezTo>
                    <a:pt x="0" y="3965"/>
                    <a:pt x="21" y="3991"/>
                    <a:pt x="44" y="3991"/>
                  </a:cubicBezTo>
                  <a:cubicBezTo>
                    <a:pt x="51" y="3991"/>
                    <a:pt x="58" y="3989"/>
                    <a:pt x="65" y="3983"/>
                  </a:cubicBezTo>
                  <a:lnTo>
                    <a:pt x="2132" y="2109"/>
                  </a:lnTo>
                  <a:lnTo>
                    <a:pt x="2107" y="2245"/>
                  </a:lnTo>
                  <a:cubicBezTo>
                    <a:pt x="2102" y="2270"/>
                    <a:pt x="2118" y="2287"/>
                    <a:pt x="2136" y="2287"/>
                  </a:cubicBezTo>
                  <a:cubicBezTo>
                    <a:pt x="2145" y="2287"/>
                    <a:pt x="2154" y="2283"/>
                    <a:pt x="2160" y="2273"/>
                  </a:cubicBezTo>
                  <a:lnTo>
                    <a:pt x="3452" y="937"/>
                  </a:lnTo>
                  <a:cubicBezTo>
                    <a:pt x="3624" y="740"/>
                    <a:pt x="3567" y="412"/>
                    <a:pt x="3329" y="207"/>
                  </a:cubicBezTo>
                  <a:lnTo>
                    <a:pt x="3268" y="158"/>
                  </a:lnTo>
                  <a:cubicBezTo>
                    <a:pt x="3148" y="52"/>
                    <a:pt x="3002" y="0"/>
                    <a:pt x="2865" y="0"/>
                  </a:cubicBezTo>
                  <a:close/>
                </a:path>
              </a:pathLst>
            </a:custGeom>
            <a:solidFill>
              <a:srgbClr val="412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5"/>
            <p:cNvSpPr/>
            <p:nvPr/>
          </p:nvSpPr>
          <p:spPr>
            <a:xfrm>
              <a:off x="1320150" y="1899225"/>
              <a:ext cx="59075" cy="65950"/>
            </a:xfrm>
            <a:custGeom>
              <a:avLst/>
              <a:gdLst/>
              <a:ahLst/>
              <a:cxnLst/>
              <a:rect l="l" t="t" r="r" b="b"/>
              <a:pathLst>
                <a:path w="2363" h="2638" extrusionOk="0">
                  <a:moveTo>
                    <a:pt x="496" y="1649"/>
                  </a:moveTo>
                  <a:lnTo>
                    <a:pt x="1616" y="128"/>
                  </a:lnTo>
                  <a:cubicBezTo>
                    <a:pt x="1722" y="1"/>
                    <a:pt x="1948" y="13"/>
                    <a:pt x="2112" y="157"/>
                  </a:cubicBezTo>
                  <a:lnTo>
                    <a:pt x="2153" y="194"/>
                  </a:lnTo>
                  <a:cubicBezTo>
                    <a:pt x="2317" y="337"/>
                    <a:pt x="2362" y="559"/>
                    <a:pt x="2251" y="682"/>
                  </a:cubicBezTo>
                  <a:lnTo>
                    <a:pt x="1419" y="1539"/>
                  </a:lnTo>
                  <a:cubicBezTo>
                    <a:pt x="1407" y="1551"/>
                    <a:pt x="1374" y="1543"/>
                    <a:pt x="1378" y="1518"/>
                  </a:cubicBezTo>
                  <a:lnTo>
                    <a:pt x="1390" y="1436"/>
                  </a:lnTo>
                  <a:lnTo>
                    <a:pt x="58" y="2617"/>
                  </a:lnTo>
                  <a:cubicBezTo>
                    <a:pt x="37" y="2638"/>
                    <a:pt x="0" y="2613"/>
                    <a:pt x="21" y="2588"/>
                  </a:cubicBezTo>
                  <a:lnTo>
                    <a:pt x="615" y="1645"/>
                  </a:lnTo>
                  <a:lnTo>
                    <a:pt x="533" y="1690"/>
                  </a:lnTo>
                  <a:cubicBezTo>
                    <a:pt x="509" y="1703"/>
                    <a:pt x="484" y="1670"/>
                    <a:pt x="496" y="1649"/>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5"/>
            <p:cNvSpPr/>
            <p:nvPr/>
          </p:nvSpPr>
          <p:spPr>
            <a:xfrm>
              <a:off x="1332425" y="1900250"/>
              <a:ext cx="44625" cy="41100"/>
            </a:xfrm>
            <a:custGeom>
              <a:avLst/>
              <a:gdLst/>
              <a:ahLst/>
              <a:cxnLst/>
              <a:rect l="l" t="t" r="r" b="b"/>
              <a:pathLst>
                <a:path w="1785" h="1644" extrusionOk="0">
                  <a:moveTo>
                    <a:pt x="1333" y="1"/>
                  </a:moveTo>
                  <a:cubicBezTo>
                    <a:pt x="1250" y="1"/>
                    <a:pt x="1174" y="30"/>
                    <a:pt x="1125" y="87"/>
                  </a:cubicBezTo>
                  <a:lnTo>
                    <a:pt x="18" y="1592"/>
                  </a:lnTo>
                  <a:cubicBezTo>
                    <a:pt x="0" y="1616"/>
                    <a:pt x="18" y="1644"/>
                    <a:pt x="42" y="1644"/>
                  </a:cubicBezTo>
                  <a:cubicBezTo>
                    <a:pt x="46" y="1644"/>
                    <a:pt x="50" y="1643"/>
                    <a:pt x="55" y="1641"/>
                  </a:cubicBezTo>
                  <a:lnTo>
                    <a:pt x="108" y="1608"/>
                  </a:lnTo>
                  <a:lnTo>
                    <a:pt x="1174" y="165"/>
                  </a:lnTo>
                  <a:cubicBezTo>
                    <a:pt x="1225" y="105"/>
                    <a:pt x="1300" y="76"/>
                    <a:pt x="1382" y="76"/>
                  </a:cubicBezTo>
                  <a:cubicBezTo>
                    <a:pt x="1479" y="76"/>
                    <a:pt x="1586" y="116"/>
                    <a:pt x="1674" y="194"/>
                  </a:cubicBezTo>
                  <a:lnTo>
                    <a:pt x="1715" y="231"/>
                  </a:lnTo>
                  <a:cubicBezTo>
                    <a:pt x="1744" y="255"/>
                    <a:pt x="1764" y="280"/>
                    <a:pt x="1785" y="313"/>
                  </a:cubicBezTo>
                  <a:cubicBezTo>
                    <a:pt x="1760" y="255"/>
                    <a:pt x="1719" y="198"/>
                    <a:pt x="1662" y="153"/>
                  </a:cubicBezTo>
                  <a:lnTo>
                    <a:pt x="1621" y="116"/>
                  </a:lnTo>
                  <a:cubicBezTo>
                    <a:pt x="1533" y="39"/>
                    <a:pt x="1428" y="1"/>
                    <a:pt x="133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5"/>
            <p:cNvSpPr/>
            <p:nvPr/>
          </p:nvSpPr>
          <p:spPr>
            <a:xfrm>
              <a:off x="1320325" y="1942300"/>
              <a:ext cx="16350" cy="22400"/>
            </a:xfrm>
            <a:custGeom>
              <a:avLst/>
              <a:gdLst/>
              <a:ahLst/>
              <a:cxnLst/>
              <a:rect l="l" t="t" r="r" b="b"/>
              <a:pathLst>
                <a:path w="654" h="896" extrusionOk="0">
                  <a:moveTo>
                    <a:pt x="653" y="0"/>
                  </a:moveTo>
                  <a:lnTo>
                    <a:pt x="506" y="74"/>
                  </a:lnTo>
                  <a:lnTo>
                    <a:pt x="14" y="853"/>
                  </a:lnTo>
                  <a:cubicBezTo>
                    <a:pt x="1" y="875"/>
                    <a:pt x="18" y="895"/>
                    <a:pt x="38" y="895"/>
                  </a:cubicBezTo>
                  <a:cubicBezTo>
                    <a:pt x="43" y="895"/>
                    <a:pt x="49" y="894"/>
                    <a:pt x="55" y="890"/>
                  </a:cubicBezTo>
                  <a:lnTo>
                    <a:pt x="141" y="812"/>
                  </a:lnTo>
                  <a:lnTo>
                    <a:pt x="653" y="0"/>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5"/>
            <p:cNvSpPr/>
            <p:nvPr/>
          </p:nvSpPr>
          <p:spPr>
            <a:xfrm>
              <a:off x="1358675" y="1891925"/>
              <a:ext cx="28025" cy="24650"/>
            </a:xfrm>
            <a:custGeom>
              <a:avLst/>
              <a:gdLst/>
              <a:ahLst/>
              <a:cxnLst/>
              <a:rect l="l" t="t" r="r" b="b"/>
              <a:pathLst>
                <a:path w="1121" h="986" extrusionOk="0">
                  <a:moveTo>
                    <a:pt x="528" y="1"/>
                  </a:moveTo>
                  <a:cubicBezTo>
                    <a:pt x="371" y="1"/>
                    <a:pt x="217" y="73"/>
                    <a:pt x="116" y="211"/>
                  </a:cubicBezTo>
                  <a:lnTo>
                    <a:pt x="30" y="326"/>
                  </a:lnTo>
                  <a:cubicBezTo>
                    <a:pt x="1" y="363"/>
                    <a:pt x="9" y="408"/>
                    <a:pt x="42" y="436"/>
                  </a:cubicBezTo>
                  <a:lnTo>
                    <a:pt x="751" y="970"/>
                  </a:lnTo>
                  <a:cubicBezTo>
                    <a:pt x="767" y="980"/>
                    <a:pt x="784" y="985"/>
                    <a:pt x="800" y="985"/>
                  </a:cubicBezTo>
                  <a:cubicBezTo>
                    <a:pt x="822" y="985"/>
                    <a:pt x="844" y="975"/>
                    <a:pt x="858" y="953"/>
                  </a:cubicBezTo>
                  <a:lnTo>
                    <a:pt x="944" y="834"/>
                  </a:lnTo>
                  <a:cubicBezTo>
                    <a:pt x="1120" y="605"/>
                    <a:pt x="1075" y="281"/>
                    <a:pt x="842" y="108"/>
                  </a:cubicBezTo>
                  <a:cubicBezTo>
                    <a:pt x="747" y="36"/>
                    <a:pt x="637" y="1"/>
                    <a:pt x="528" y="1"/>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5"/>
            <p:cNvSpPr/>
            <p:nvPr/>
          </p:nvSpPr>
          <p:spPr>
            <a:xfrm>
              <a:off x="1358800" y="1897900"/>
              <a:ext cx="23700" cy="18175"/>
            </a:xfrm>
            <a:custGeom>
              <a:avLst/>
              <a:gdLst/>
              <a:ahLst/>
              <a:cxnLst/>
              <a:rect l="l" t="t" r="r" b="b"/>
              <a:pathLst>
                <a:path w="948" h="727" extrusionOk="0">
                  <a:moveTo>
                    <a:pt x="75" y="0"/>
                  </a:moveTo>
                  <a:cubicBezTo>
                    <a:pt x="56" y="0"/>
                    <a:pt x="37" y="8"/>
                    <a:pt x="25" y="25"/>
                  </a:cubicBezTo>
                  <a:cubicBezTo>
                    <a:pt x="0" y="58"/>
                    <a:pt x="8" y="99"/>
                    <a:pt x="37" y="120"/>
                  </a:cubicBezTo>
                  <a:lnTo>
                    <a:pt x="832" y="714"/>
                  </a:lnTo>
                  <a:cubicBezTo>
                    <a:pt x="842" y="722"/>
                    <a:pt x="855" y="727"/>
                    <a:pt x="868" y="727"/>
                  </a:cubicBezTo>
                  <a:cubicBezTo>
                    <a:pt x="887" y="727"/>
                    <a:pt x="908" y="717"/>
                    <a:pt x="923" y="698"/>
                  </a:cubicBezTo>
                  <a:cubicBezTo>
                    <a:pt x="947" y="669"/>
                    <a:pt x="939" y="628"/>
                    <a:pt x="910" y="608"/>
                  </a:cubicBezTo>
                  <a:lnTo>
                    <a:pt x="115" y="13"/>
                  </a:lnTo>
                  <a:cubicBezTo>
                    <a:pt x="103" y="4"/>
                    <a:pt x="89" y="0"/>
                    <a:pt x="75"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5"/>
            <p:cNvSpPr/>
            <p:nvPr/>
          </p:nvSpPr>
          <p:spPr>
            <a:xfrm>
              <a:off x="1365550" y="1847050"/>
              <a:ext cx="56000" cy="60200"/>
            </a:xfrm>
            <a:custGeom>
              <a:avLst/>
              <a:gdLst/>
              <a:ahLst/>
              <a:cxnLst/>
              <a:rect l="l" t="t" r="r" b="b"/>
              <a:pathLst>
                <a:path w="2240" h="2408" extrusionOk="0">
                  <a:moveTo>
                    <a:pt x="1264" y="1"/>
                  </a:moveTo>
                  <a:lnTo>
                    <a:pt x="1" y="1674"/>
                  </a:lnTo>
                  <a:lnTo>
                    <a:pt x="977" y="2408"/>
                  </a:lnTo>
                  <a:lnTo>
                    <a:pt x="2240" y="735"/>
                  </a:lnTo>
                  <a:lnTo>
                    <a:pt x="1264" y="1"/>
                  </a:lnTo>
                  <a:close/>
                </a:path>
              </a:pathLst>
            </a:custGeom>
            <a:solidFill>
              <a:srgbClr val="F3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5"/>
            <p:cNvSpPr/>
            <p:nvPr/>
          </p:nvSpPr>
          <p:spPr>
            <a:xfrm>
              <a:off x="1397125" y="1839150"/>
              <a:ext cx="27100" cy="26375"/>
            </a:xfrm>
            <a:custGeom>
              <a:avLst/>
              <a:gdLst/>
              <a:ahLst/>
              <a:cxnLst/>
              <a:rect l="l" t="t" r="r" b="b"/>
              <a:pathLst>
                <a:path w="1084" h="1055" extrusionOk="0">
                  <a:moveTo>
                    <a:pt x="833" y="1"/>
                  </a:moveTo>
                  <a:cubicBezTo>
                    <a:pt x="776" y="1"/>
                    <a:pt x="735" y="26"/>
                    <a:pt x="735" y="26"/>
                  </a:cubicBezTo>
                  <a:lnTo>
                    <a:pt x="1" y="317"/>
                  </a:lnTo>
                  <a:lnTo>
                    <a:pt x="489" y="686"/>
                  </a:lnTo>
                  <a:lnTo>
                    <a:pt x="977" y="1055"/>
                  </a:lnTo>
                  <a:lnTo>
                    <a:pt x="1055" y="263"/>
                  </a:lnTo>
                  <a:cubicBezTo>
                    <a:pt x="1055" y="263"/>
                    <a:pt x="1083" y="140"/>
                    <a:pt x="964" y="50"/>
                  </a:cubicBezTo>
                  <a:cubicBezTo>
                    <a:pt x="918" y="12"/>
                    <a:pt x="872" y="1"/>
                    <a:pt x="833"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5"/>
            <p:cNvSpPr/>
            <p:nvPr/>
          </p:nvSpPr>
          <p:spPr>
            <a:xfrm>
              <a:off x="1362175" y="1886175"/>
              <a:ext cx="31175" cy="23900"/>
            </a:xfrm>
            <a:custGeom>
              <a:avLst/>
              <a:gdLst/>
              <a:ahLst/>
              <a:cxnLst/>
              <a:rect l="l" t="t" r="r" b="b"/>
              <a:pathLst>
                <a:path w="1247" h="956" extrusionOk="0">
                  <a:moveTo>
                    <a:pt x="88" y="0"/>
                  </a:moveTo>
                  <a:cubicBezTo>
                    <a:pt x="66" y="0"/>
                    <a:pt x="42" y="11"/>
                    <a:pt x="25" y="31"/>
                  </a:cubicBezTo>
                  <a:cubicBezTo>
                    <a:pt x="0" y="60"/>
                    <a:pt x="13" y="105"/>
                    <a:pt x="41" y="133"/>
                  </a:cubicBezTo>
                  <a:lnTo>
                    <a:pt x="1120" y="941"/>
                  </a:lnTo>
                  <a:cubicBezTo>
                    <a:pt x="1131" y="951"/>
                    <a:pt x="1145" y="955"/>
                    <a:pt x="1159" y="955"/>
                  </a:cubicBezTo>
                  <a:cubicBezTo>
                    <a:pt x="1182" y="955"/>
                    <a:pt x="1205" y="945"/>
                    <a:pt x="1222" y="925"/>
                  </a:cubicBezTo>
                  <a:cubicBezTo>
                    <a:pt x="1247" y="892"/>
                    <a:pt x="1243" y="843"/>
                    <a:pt x="1206" y="822"/>
                  </a:cubicBezTo>
                  <a:lnTo>
                    <a:pt x="128" y="14"/>
                  </a:lnTo>
                  <a:cubicBezTo>
                    <a:pt x="116" y="5"/>
                    <a:pt x="102" y="0"/>
                    <a:pt x="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5"/>
            <p:cNvSpPr/>
            <p:nvPr/>
          </p:nvSpPr>
          <p:spPr>
            <a:xfrm>
              <a:off x="1385750" y="1860625"/>
              <a:ext cx="24225" cy="21450"/>
            </a:xfrm>
            <a:custGeom>
              <a:avLst/>
              <a:gdLst/>
              <a:ahLst/>
              <a:cxnLst/>
              <a:rect l="l" t="t" r="r" b="b"/>
              <a:pathLst>
                <a:path w="969" h="858" extrusionOk="0">
                  <a:moveTo>
                    <a:pt x="482" y="1"/>
                  </a:moveTo>
                  <a:cubicBezTo>
                    <a:pt x="354" y="1"/>
                    <a:pt x="228" y="59"/>
                    <a:pt x="144" y="171"/>
                  </a:cubicBezTo>
                  <a:cubicBezTo>
                    <a:pt x="1" y="360"/>
                    <a:pt x="37" y="626"/>
                    <a:pt x="226" y="770"/>
                  </a:cubicBezTo>
                  <a:cubicBezTo>
                    <a:pt x="304" y="829"/>
                    <a:pt x="394" y="857"/>
                    <a:pt x="484" y="857"/>
                  </a:cubicBezTo>
                  <a:cubicBezTo>
                    <a:pt x="613" y="857"/>
                    <a:pt x="740" y="799"/>
                    <a:pt x="825" y="688"/>
                  </a:cubicBezTo>
                  <a:cubicBezTo>
                    <a:pt x="968" y="499"/>
                    <a:pt x="935" y="233"/>
                    <a:pt x="743" y="89"/>
                  </a:cubicBezTo>
                  <a:cubicBezTo>
                    <a:pt x="664" y="30"/>
                    <a:pt x="573" y="1"/>
                    <a:pt x="48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5"/>
            <p:cNvSpPr/>
            <p:nvPr/>
          </p:nvSpPr>
          <p:spPr>
            <a:xfrm>
              <a:off x="1369150" y="1881400"/>
              <a:ext cx="26375" cy="21050"/>
            </a:xfrm>
            <a:custGeom>
              <a:avLst/>
              <a:gdLst/>
              <a:ahLst/>
              <a:cxnLst/>
              <a:rect l="l" t="t" r="r" b="b"/>
              <a:pathLst>
                <a:path w="1055" h="842" extrusionOk="0">
                  <a:moveTo>
                    <a:pt x="78" y="0"/>
                  </a:moveTo>
                  <a:lnTo>
                    <a:pt x="0" y="107"/>
                  </a:lnTo>
                  <a:lnTo>
                    <a:pt x="972" y="841"/>
                  </a:lnTo>
                  <a:lnTo>
                    <a:pt x="1054" y="734"/>
                  </a:lnTo>
                  <a:lnTo>
                    <a:pt x="7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5"/>
            <p:cNvSpPr/>
            <p:nvPr/>
          </p:nvSpPr>
          <p:spPr>
            <a:xfrm>
              <a:off x="1346600" y="1865400"/>
              <a:ext cx="36600" cy="20850"/>
            </a:xfrm>
            <a:custGeom>
              <a:avLst/>
              <a:gdLst/>
              <a:ahLst/>
              <a:cxnLst/>
              <a:rect l="l" t="t" r="r" b="b"/>
              <a:pathLst>
                <a:path w="1464" h="834" extrusionOk="0">
                  <a:moveTo>
                    <a:pt x="1464" y="1"/>
                  </a:moveTo>
                  <a:lnTo>
                    <a:pt x="709" y="83"/>
                  </a:lnTo>
                  <a:cubicBezTo>
                    <a:pt x="709" y="83"/>
                    <a:pt x="562" y="91"/>
                    <a:pt x="451" y="234"/>
                  </a:cubicBezTo>
                  <a:lnTo>
                    <a:pt x="0" y="833"/>
                  </a:lnTo>
                  <a:lnTo>
                    <a:pt x="0" y="833"/>
                  </a:lnTo>
                  <a:lnTo>
                    <a:pt x="660" y="649"/>
                  </a:lnTo>
                  <a:cubicBezTo>
                    <a:pt x="660" y="649"/>
                    <a:pt x="680" y="644"/>
                    <a:pt x="711" y="644"/>
                  </a:cubicBezTo>
                  <a:cubicBezTo>
                    <a:pt x="761" y="644"/>
                    <a:pt x="840" y="656"/>
                    <a:pt x="923" y="718"/>
                  </a:cubicBezTo>
                  <a:lnTo>
                    <a:pt x="1464"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5"/>
            <p:cNvSpPr/>
            <p:nvPr/>
          </p:nvSpPr>
          <p:spPr>
            <a:xfrm>
              <a:off x="1345775" y="1867450"/>
              <a:ext cx="19400" cy="23200"/>
            </a:xfrm>
            <a:custGeom>
              <a:avLst/>
              <a:gdLst/>
              <a:ahLst/>
              <a:cxnLst/>
              <a:rect l="l" t="t" r="r" b="b"/>
              <a:pathLst>
                <a:path w="776" h="928" extrusionOk="0">
                  <a:moveTo>
                    <a:pt x="775" y="1"/>
                  </a:moveTo>
                  <a:lnTo>
                    <a:pt x="775" y="1"/>
                  </a:lnTo>
                  <a:cubicBezTo>
                    <a:pt x="591" y="21"/>
                    <a:pt x="505" y="136"/>
                    <a:pt x="505" y="136"/>
                  </a:cubicBezTo>
                  <a:lnTo>
                    <a:pt x="45" y="743"/>
                  </a:lnTo>
                  <a:cubicBezTo>
                    <a:pt x="0" y="800"/>
                    <a:pt x="17" y="882"/>
                    <a:pt x="74" y="927"/>
                  </a:cubicBezTo>
                  <a:lnTo>
                    <a:pt x="77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5"/>
            <p:cNvSpPr/>
            <p:nvPr/>
          </p:nvSpPr>
          <p:spPr>
            <a:xfrm>
              <a:off x="1362775" y="1866125"/>
              <a:ext cx="13675" cy="15800"/>
            </a:xfrm>
            <a:custGeom>
              <a:avLst/>
              <a:gdLst/>
              <a:ahLst/>
              <a:cxnLst/>
              <a:rect l="l" t="t" r="r" b="b"/>
              <a:pathLst>
                <a:path w="547" h="632" extrusionOk="0">
                  <a:moveTo>
                    <a:pt x="546" y="0"/>
                  </a:moveTo>
                  <a:lnTo>
                    <a:pt x="468" y="13"/>
                  </a:lnTo>
                  <a:lnTo>
                    <a:pt x="1" y="632"/>
                  </a:lnTo>
                  <a:lnTo>
                    <a:pt x="1" y="632"/>
                  </a:lnTo>
                  <a:lnTo>
                    <a:pt x="17" y="628"/>
                  </a:lnTo>
                  <a:cubicBezTo>
                    <a:pt x="17" y="628"/>
                    <a:pt x="42" y="620"/>
                    <a:pt x="79" y="620"/>
                  </a:cubicBezTo>
                  <a:lnTo>
                    <a:pt x="54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5"/>
            <p:cNvSpPr/>
            <p:nvPr/>
          </p:nvSpPr>
          <p:spPr>
            <a:xfrm>
              <a:off x="1393950" y="1883850"/>
              <a:ext cx="17550" cy="41050"/>
            </a:xfrm>
            <a:custGeom>
              <a:avLst/>
              <a:gdLst/>
              <a:ahLst/>
              <a:cxnLst/>
              <a:rect l="l" t="t" r="r" b="b"/>
              <a:pathLst>
                <a:path w="702" h="1642" extrusionOk="0">
                  <a:moveTo>
                    <a:pt x="546" y="1"/>
                  </a:moveTo>
                  <a:lnTo>
                    <a:pt x="1" y="723"/>
                  </a:lnTo>
                  <a:cubicBezTo>
                    <a:pt x="140" y="821"/>
                    <a:pt x="140" y="952"/>
                    <a:pt x="140" y="952"/>
                  </a:cubicBezTo>
                  <a:lnTo>
                    <a:pt x="144" y="1641"/>
                  </a:lnTo>
                  <a:lnTo>
                    <a:pt x="595" y="1038"/>
                  </a:lnTo>
                  <a:cubicBezTo>
                    <a:pt x="702" y="895"/>
                    <a:pt x="673" y="747"/>
                    <a:pt x="673" y="747"/>
                  </a:cubicBezTo>
                  <a:lnTo>
                    <a:pt x="546"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5"/>
            <p:cNvSpPr/>
            <p:nvPr/>
          </p:nvSpPr>
          <p:spPr>
            <a:xfrm>
              <a:off x="1393225" y="1901900"/>
              <a:ext cx="18175" cy="23875"/>
            </a:xfrm>
            <a:custGeom>
              <a:avLst/>
              <a:gdLst/>
              <a:ahLst/>
              <a:cxnLst/>
              <a:rect l="l" t="t" r="r" b="b"/>
              <a:pathLst>
                <a:path w="727" h="955" extrusionOk="0">
                  <a:moveTo>
                    <a:pt x="702" y="1"/>
                  </a:moveTo>
                  <a:lnTo>
                    <a:pt x="1" y="927"/>
                  </a:lnTo>
                  <a:cubicBezTo>
                    <a:pt x="23" y="946"/>
                    <a:pt x="51" y="955"/>
                    <a:pt x="79" y="955"/>
                  </a:cubicBezTo>
                  <a:cubicBezTo>
                    <a:pt x="120" y="955"/>
                    <a:pt x="161" y="936"/>
                    <a:pt x="185" y="903"/>
                  </a:cubicBezTo>
                  <a:lnTo>
                    <a:pt x="641" y="296"/>
                  </a:lnTo>
                  <a:cubicBezTo>
                    <a:pt x="641" y="296"/>
                    <a:pt x="727" y="181"/>
                    <a:pt x="70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5"/>
            <p:cNvSpPr/>
            <p:nvPr/>
          </p:nvSpPr>
          <p:spPr>
            <a:xfrm>
              <a:off x="1397125" y="1890625"/>
              <a:ext cx="12025" cy="17350"/>
            </a:xfrm>
            <a:custGeom>
              <a:avLst/>
              <a:gdLst/>
              <a:ahLst/>
              <a:cxnLst/>
              <a:rect l="l" t="t" r="r" b="b"/>
              <a:pathLst>
                <a:path w="481" h="694" extrusionOk="0">
                  <a:moveTo>
                    <a:pt x="468" y="0"/>
                  </a:moveTo>
                  <a:lnTo>
                    <a:pt x="1" y="620"/>
                  </a:lnTo>
                  <a:cubicBezTo>
                    <a:pt x="13" y="657"/>
                    <a:pt x="13" y="681"/>
                    <a:pt x="13" y="681"/>
                  </a:cubicBezTo>
                  <a:lnTo>
                    <a:pt x="13" y="693"/>
                  </a:lnTo>
                  <a:lnTo>
                    <a:pt x="480" y="70"/>
                  </a:lnTo>
                  <a:lnTo>
                    <a:pt x="46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5"/>
            <p:cNvSpPr/>
            <p:nvPr/>
          </p:nvSpPr>
          <p:spPr>
            <a:xfrm>
              <a:off x="1388725" y="1862800"/>
              <a:ext cx="18475" cy="17050"/>
            </a:xfrm>
            <a:custGeom>
              <a:avLst/>
              <a:gdLst/>
              <a:ahLst/>
              <a:cxnLst/>
              <a:rect l="l" t="t" r="r" b="b"/>
              <a:pathLst>
                <a:path w="739" h="682" extrusionOk="0">
                  <a:moveTo>
                    <a:pt x="368" y="1"/>
                  </a:moveTo>
                  <a:cubicBezTo>
                    <a:pt x="241" y="1"/>
                    <a:pt x="115" y="72"/>
                    <a:pt x="54" y="203"/>
                  </a:cubicBezTo>
                  <a:cubicBezTo>
                    <a:pt x="0" y="330"/>
                    <a:pt x="25" y="478"/>
                    <a:pt x="119" y="576"/>
                  </a:cubicBezTo>
                  <a:cubicBezTo>
                    <a:pt x="186" y="647"/>
                    <a:pt x="275" y="681"/>
                    <a:pt x="363" y="681"/>
                  </a:cubicBezTo>
                  <a:cubicBezTo>
                    <a:pt x="479" y="681"/>
                    <a:pt x="595" y="621"/>
                    <a:pt x="661" y="507"/>
                  </a:cubicBezTo>
                  <a:cubicBezTo>
                    <a:pt x="739" y="371"/>
                    <a:pt x="706" y="191"/>
                    <a:pt x="583" y="80"/>
                  </a:cubicBezTo>
                  <a:cubicBezTo>
                    <a:pt x="520" y="26"/>
                    <a:pt x="444" y="1"/>
                    <a:pt x="368" y="1"/>
                  </a:cubicBezTo>
                  <a:close/>
                </a:path>
              </a:pathLst>
            </a:custGeom>
            <a:solidFill>
              <a:srgbClr val="0A0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5"/>
            <p:cNvSpPr/>
            <p:nvPr/>
          </p:nvSpPr>
          <p:spPr>
            <a:xfrm>
              <a:off x="1399175" y="1864900"/>
              <a:ext cx="750" cy="125"/>
            </a:xfrm>
            <a:custGeom>
              <a:avLst/>
              <a:gdLst/>
              <a:ahLst/>
              <a:cxnLst/>
              <a:rect l="l" t="t" r="r" b="b"/>
              <a:pathLst>
                <a:path w="30" h="5" fill="none" extrusionOk="0">
                  <a:moveTo>
                    <a:pt x="1" y="0"/>
                  </a:moveTo>
                  <a:cubicBezTo>
                    <a:pt x="13" y="0"/>
                    <a:pt x="17" y="4"/>
                    <a:pt x="29" y="4"/>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5"/>
            <p:cNvSpPr/>
            <p:nvPr/>
          </p:nvSpPr>
          <p:spPr>
            <a:xfrm>
              <a:off x="1393850" y="1864700"/>
              <a:ext cx="4525" cy="1450"/>
            </a:xfrm>
            <a:custGeom>
              <a:avLst/>
              <a:gdLst/>
              <a:ahLst/>
              <a:cxnLst/>
              <a:rect l="l" t="t" r="r" b="b"/>
              <a:pathLst>
                <a:path w="181" h="58" fill="none" extrusionOk="0">
                  <a:moveTo>
                    <a:pt x="0" y="57"/>
                  </a:moveTo>
                  <a:cubicBezTo>
                    <a:pt x="50" y="16"/>
                    <a:pt x="119" y="0"/>
                    <a:pt x="181" y="8"/>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37789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073800" y="330150"/>
            <a:ext cx="4636500" cy="48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Bar graph of how respondents answered the question</a:t>
            </a:r>
            <a:br>
              <a:rPr lang="en-US" dirty="0"/>
            </a:br>
            <a:r>
              <a:rPr lang="en-US" dirty="0">
                <a:latin typeface="Star Jedi" panose="040B0000000000000000" pitchFamily="82" charset="0"/>
              </a:rPr>
              <a:t>‘who Shot first?’</a:t>
            </a:r>
          </a:p>
        </p:txBody>
      </p:sp>
      <p:grpSp>
        <p:nvGrpSpPr>
          <p:cNvPr id="2698" name="Google Shape;2698;p35"/>
          <p:cNvGrpSpPr/>
          <p:nvPr/>
        </p:nvGrpSpPr>
        <p:grpSpPr>
          <a:xfrm>
            <a:off x="1128424" y="2135123"/>
            <a:ext cx="2850005" cy="1572254"/>
            <a:chOff x="1128424" y="2135123"/>
            <a:chExt cx="2850005" cy="1572254"/>
          </a:xfrm>
        </p:grpSpPr>
        <p:grpSp>
          <p:nvGrpSpPr>
            <p:cNvPr id="2699" name="Google Shape;2699;p35"/>
            <p:cNvGrpSpPr/>
            <p:nvPr/>
          </p:nvGrpSpPr>
          <p:grpSpPr>
            <a:xfrm>
              <a:off x="3698283" y="3427911"/>
              <a:ext cx="280146" cy="279465"/>
              <a:chOff x="-42796875" y="2680675"/>
              <a:chExt cx="319000" cy="318225"/>
            </a:xfrm>
          </p:grpSpPr>
          <p:sp>
            <p:nvSpPr>
              <p:cNvPr id="2700" name="Google Shape;2700;p35"/>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5"/>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5"/>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5"/>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5"/>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5" name="Google Shape;2705;p35"/>
            <p:cNvSpPr/>
            <p:nvPr/>
          </p:nvSpPr>
          <p:spPr>
            <a:xfrm>
              <a:off x="1994006" y="2600963"/>
              <a:ext cx="280146" cy="278236"/>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5"/>
            <p:cNvSpPr/>
            <p:nvPr/>
          </p:nvSpPr>
          <p:spPr>
            <a:xfrm>
              <a:off x="1128424" y="2135123"/>
              <a:ext cx="280168" cy="277797"/>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5"/>
            <p:cNvSpPr/>
            <p:nvPr/>
          </p:nvSpPr>
          <p:spPr>
            <a:xfrm>
              <a:off x="2883333" y="3067227"/>
              <a:ext cx="242120" cy="278082"/>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0C8B718-B167-4080-922F-1DD33869FABF}"/>
              </a:ext>
            </a:extLst>
          </p:cNvPr>
          <p:cNvPicPr>
            <a:picLocks noChangeAspect="1"/>
          </p:cNvPicPr>
          <p:nvPr/>
        </p:nvPicPr>
        <p:blipFill>
          <a:blip r:embed="rId3"/>
          <a:stretch>
            <a:fillRect/>
          </a:stretch>
        </p:blipFill>
        <p:spPr>
          <a:xfrm>
            <a:off x="117027" y="3067227"/>
            <a:ext cx="2792756" cy="1862777"/>
          </a:xfrm>
          <a:prstGeom prst="rect">
            <a:avLst/>
          </a:prstGeom>
        </p:spPr>
      </p:pic>
      <p:pic>
        <p:nvPicPr>
          <p:cNvPr id="4" name="Picture 3">
            <a:extLst>
              <a:ext uri="{FF2B5EF4-FFF2-40B4-BE49-F238E27FC236}">
                <a16:creationId xmlns:a16="http://schemas.microsoft.com/office/drawing/2014/main" id="{B211D853-C730-4626-93FB-F036F4B043C3}"/>
              </a:ext>
            </a:extLst>
          </p:cNvPr>
          <p:cNvPicPr>
            <a:picLocks noChangeAspect="1"/>
          </p:cNvPicPr>
          <p:nvPr/>
        </p:nvPicPr>
        <p:blipFill>
          <a:blip r:embed="rId4"/>
          <a:stretch>
            <a:fillRect/>
          </a:stretch>
        </p:blipFill>
        <p:spPr>
          <a:xfrm>
            <a:off x="2822377" y="1576187"/>
            <a:ext cx="3112225" cy="2030887"/>
          </a:xfrm>
          <a:prstGeom prst="rect">
            <a:avLst/>
          </a:prstGeom>
        </p:spPr>
      </p:pic>
      <p:sp>
        <p:nvSpPr>
          <p:cNvPr id="15" name="Rectangle: Diagonal Corners Snipped 14">
            <a:extLst>
              <a:ext uri="{FF2B5EF4-FFF2-40B4-BE49-F238E27FC236}">
                <a16:creationId xmlns:a16="http://schemas.microsoft.com/office/drawing/2014/main" id="{9C87F7D5-1418-4A32-97D2-58E921F21342}"/>
              </a:ext>
            </a:extLst>
          </p:cNvPr>
          <p:cNvSpPr/>
          <p:nvPr/>
        </p:nvSpPr>
        <p:spPr>
          <a:xfrm>
            <a:off x="5631525" y="2680856"/>
            <a:ext cx="3446665" cy="2462644"/>
          </a:xfrm>
          <a:prstGeom prst="snip2Diag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
        <p:nvSpPr>
          <p:cNvPr id="16" name="Google Shape;3784;p43">
            <a:extLst>
              <a:ext uri="{FF2B5EF4-FFF2-40B4-BE49-F238E27FC236}">
                <a16:creationId xmlns:a16="http://schemas.microsoft.com/office/drawing/2014/main" id="{B24B8FA5-DAA4-4762-A736-F15B691540CD}"/>
              </a:ext>
            </a:extLst>
          </p:cNvPr>
          <p:cNvSpPr txBox="1">
            <a:spLocks/>
          </p:cNvSpPr>
          <p:nvPr/>
        </p:nvSpPr>
        <p:spPr>
          <a:xfrm>
            <a:off x="5972650" y="2797026"/>
            <a:ext cx="2724803" cy="91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F0F4B"/>
              </a:buClr>
              <a:buSzPts val="2400"/>
              <a:buFont typeface="Unica One"/>
              <a:buNone/>
              <a:defRPr sz="2400" b="1" i="0" u="none" strike="noStrike" cap="none">
                <a:solidFill>
                  <a:srgbClr val="0F0F4B"/>
                </a:solidFill>
                <a:latin typeface="Unica One"/>
                <a:ea typeface="Unica One"/>
                <a:cs typeface="Unica One"/>
                <a:sym typeface="Unica One"/>
              </a:defRPr>
            </a:lvl1pPr>
            <a:lvl2pPr marR="0" lvl="1"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2pPr>
            <a:lvl3pPr marR="0" lvl="2"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3pPr>
            <a:lvl4pPr marR="0" lvl="3"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4pPr>
            <a:lvl5pPr marR="0" lvl="4"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5pPr>
            <a:lvl6pPr marR="0" lvl="5"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6pPr>
            <a:lvl7pPr marR="0" lvl="6"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7pPr>
            <a:lvl8pPr marR="0" lvl="7"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8pPr>
            <a:lvl9pPr marR="0" lvl="8"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9pPr>
          </a:lstStyle>
          <a:p>
            <a:pPr algn="ctr"/>
            <a:r>
              <a:rPr lang="en-US" sz="2000" b="0" dirty="0">
                <a:solidFill>
                  <a:schemeClr val="bg1"/>
                </a:solidFill>
              </a:rPr>
              <a:t>62.7%</a:t>
            </a:r>
          </a:p>
          <a:p>
            <a:pPr algn="ctr"/>
            <a:r>
              <a:rPr lang="en-US" sz="1400" dirty="0">
                <a:solidFill>
                  <a:srgbClr val="FFC000"/>
                </a:solidFill>
                <a:latin typeface="Unica One" panose="020B0604020202020204" charset="0"/>
                <a:cs typeface="Scope One"/>
                <a:sym typeface="Scope One"/>
              </a:rPr>
              <a:t>Of respondents are fans of both franchises</a:t>
            </a:r>
            <a:endParaRPr lang="en-US" sz="1200" dirty="0">
              <a:solidFill>
                <a:srgbClr val="FFC000"/>
              </a:solidFill>
              <a:latin typeface="Unica One" panose="020B0604020202020204" charset="0"/>
              <a:cs typeface="Scope One"/>
              <a:sym typeface="Scope One"/>
            </a:endParaRPr>
          </a:p>
        </p:txBody>
      </p:sp>
      <p:sp>
        <p:nvSpPr>
          <p:cNvPr id="17" name="Google Shape;3785;p43">
            <a:extLst>
              <a:ext uri="{FF2B5EF4-FFF2-40B4-BE49-F238E27FC236}">
                <a16:creationId xmlns:a16="http://schemas.microsoft.com/office/drawing/2014/main" id="{4E747F8C-7BEA-4E7F-9A77-96005FD169F0}"/>
              </a:ext>
            </a:extLst>
          </p:cNvPr>
          <p:cNvSpPr txBox="1">
            <a:spLocks/>
          </p:cNvSpPr>
          <p:nvPr/>
        </p:nvSpPr>
        <p:spPr>
          <a:xfrm>
            <a:off x="5718931" y="3738979"/>
            <a:ext cx="3272408" cy="10591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F0F4B"/>
              </a:buClr>
              <a:buSzPts val="2400"/>
              <a:buFont typeface="Unica One"/>
              <a:buNone/>
              <a:defRPr sz="2400" b="1" i="0" u="none" strike="noStrike" cap="none">
                <a:solidFill>
                  <a:srgbClr val="0F0F4B"/>
                </a:solidFill>
                <a:latin typeface="Unica One"/>
                <a:ea typeface="Unica One"/>
                <a:cs typeface="Unica One"/>
                <a:sym typeface="Unica One"/>
              </a:defRPr>
            </a:lvl1pPr>
            <a:lvl2pPr marR="0" lvl="1"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2pPr>
            <a:lvl3pPr marR="0" lvl="2"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3pPr>
            <a:lvl4pPr marR="0" lvl="3"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4pPr>
            <a:lvl5pPr marR="0" lvl="4"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5pPr>
            <a:lvl6pPr marR="0" lvl="5"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6pPr>
            <a:lvl7pPr marR="0" lvl="6"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7pPr>
            <a:lvl8pPr marR="0" lvl="7"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8pPr>
            <a:lvl9pPr marR="0" lvl="8"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9pPr>
          </a:lstStyle>
          <a:p>
            <a:pPr algn="ctr"/>
            <a:r>
              <a:rPr lang="en-US" sz="2000" b="0" dirty="0">
                <a:solidFill>
                  <a:schemeClr val="bg1"/>
                </a:solidFill>
              </a:rPr>
              <a:t>37.3%</a:t>
            </a:r>
          </a:p>
          <a:p>
            <a:pPr algn="ctr"/>
            <a:r>
              <a:rPr lang="en-US" sz="1400" dirty="0">
                <a:solidFill>
                  <a:srgbClr val="FFC000"/>
                </a:solidFill>
                <a:latin typeface="Unica One" panose="020B0604020202020204" charset="0"/>
                <a:ea typeface="Scope One"/>
                <a:cs typeface="Scope One"/>
                <a:sym typeface="Scope One"/>
              </a:rPr>
              <a:t>Of respondents are fans strictly of either one</a:t>
            </a:r>
          </a:p>
        </p:txBody>
      </p:sp>
    </p:spTree>
    <p:extLst>
      <p:ext uri="{BB962C8B-B14F-4D97-AF65-F5344CB8AC3E}">
        <p14:creationId xmlns:p14="http://schemas.microsoft.com/office/powerpoint/2010/main" val="736891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p25"/>
          <p:cNvSpPr txBox="1">
            <a:spLocks noGrp="1"/>
          </p:cNvSpPr>
          <p:nvPr>
            <p:ph type="title"/>
          </p:nvPr>
        </p:nvSpPr>
        <p:spPr>
          <a:xfrm>
            <a:off x="342231" y="2086942"/>
            <a:ext cx="8575964" cy="12533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4800" b="0" dirty="0">
                <a:solidFill>
                  <a:srgbClr val="FFC000"/>
                </a:solidFill>
                <a:latin typeface="Star Jedi" panose="040B0000000000000000" pitchFamily="82" charset="0"/>
              </a:rPr>
              <a:t>Character affinities</a:t>
            </a:r>
            <a:br>
              <a:rPr lang="en-AU" sz="4800" b="0" dirty="0">
                <a:solidFill>
                  <a:srgbClr val="FFC000"/>
                </a:solidFill>
                <a:latin typeface="Star Jedi" panose="040B0000000000000000" pitchFamily="82" charset="0"/>
              </a:rPr>
            </a:br>
            <a:r>
              <a:rPr lang="en-AU" sz="4800" b="0" dirty="0">
                <a:solidFill>
                  <a:srgbClr val="FFC000"/>
                </a:solidFill>
                <a:latin typeface="Star Jedi" panose="040B0000000000000000" pitchFamily="82" charset="0"/>
              </a:rPr>
              <a:t>by Demographics</a:t>
            </a:r>
            <a:endParaRPr sz="4800" b="0" dirty="0">
              <a:solidFill>
                <a:srgbClr val="FFC000"/>
              </a:solidFill>
            </a:endParaRPr>
          </a:p>
        </p:txBody>
      </p:sp>
      <p:grpSp>
        <p:nvGrpSpPr>
          <p:cNvPr id="2557" name="Google Shape;2557;p25"/>
          <p:cNvGrpSpPr/>
          <p:nvPr/>
        </p:nvGrpSpPr>
        <p:grpSpPr>
          <a:xfrm rot="-8839275">
            <a:off x="4902440" y="1497307"/>
            <a:ext cx="561354" cy="670913"/>
            <a:chOff x="1286350" y="1839150"/>
            <a:chExt cx="137875" cy="164775"/>
          </a:xfrm>
        </p:grpSpPr>
        <p:sp>
          <p:nvSpPr>
            <p:cNvPr id="2558" name="Google Shape;2558;p25"/>
            <p:cNvSpPr/>
            <p:nvPr/>
          </p:nvSpPr>
          <p:spPr>
            <a:xfrm>
              <a:off x="1286350" y="1887900"/>
              <a:ext cx="105475" cy="116025"/>
            </a:xfrm>
            <a:custGeom>
              <a:avLst/>
              <a:gdLst/>
              <a:ahLst/>
              <a:cxnLst/>
              <a:rect l="l" t="t" r="r" b="b"/>
              <a:pathLst>
                <a:path w="4219" h="4641" extrusionOk="0">
                  <a:moveTo>
                    <a:pt x="3227" y="1"/>
                  </a:moveTo>
                  <a:cubicBezTo>
                    <a:pt x="3081" y="1"/>
                    <a:pt x="2949" y="52"/>
                    <a:pt x="2861" y="155"/>
                  </a:cubicBezTo>
                  <a:lnTo>
                    <a:pt x="860" y="2894"/>
                  </a:lnTo>
                  <a:cubicBezTo>
                    <a:pt x="842" y="2922"/>
                    <a:pt x="868" y="2957"/>
                    <a:pt x="903" y="2957"/>
                  </a:cubicBezTo>
                  <a:cubicBezTo>
                    <a:pt x="907" y="2957"/>
                    <a:pt x="912" y="2957"/>
                    <a:pt x="918" y="2955"/>
                  </a:cubicBezTo>
                  <a:lnTo>
                    <a:pt x="1090" y="2861"/>
                  </a:lnTo>
                  <a:lnTo>
                    <a:pt x="15" y="4579"/>
                  </a:lnTo>
                  <a:cubicBezTo>
                    <a:pt x="0" y="4610"/>
                    <a:pt x="21" y="4640"/>
                    <a:pt x="48" y="4640"/>
                  </a:cubicBezTo>
                  <a:cubicBezTo>
                    <a:pt x="58" y="4640"/>
                    <a:pt x="68" y="4637"/>
                    <a:pt x="77" y="4628"/>
                  </a:cubicBezTo>
                  <a:lnTo>
                    <a:pt x="2484" y="2496"/>
                  </a:lnTo>
                  <a:lnTo>
                    <a:pt x="2459" y="2660"/>
                  </a:lnTo>
                  <a:cubicBezTo>
                    <a:pt x="2456" y="2686"/>
                    <a:pt x="2478" y="2704"/>
                    <a:pt x="2499" y="2704"/>
                  </a:cubicBezTo>
                  <a:cubicBezTo>
                    <a:pt x="2508" y="2704"/>
                    <a:pt x="2517" y="2700"/>
                    <a:pt x="2525" y="2693"/>
                  </a:cubicBezTo>
                  <a:lnTo>
                    <a:pt x="4022" y="1159"/>
                  </a:lnTo>
                  <a:cubicBezTo>
                    <a:pt x="4218" y="938"/>
                    <a:pt x="4128" y="540"/>
                    <a:pt x="3833" y="282"/>
                  </a:cubicBezTo>
                  <a:lnTo>
                    <a:pt x="3755" y="216"/>
                  </a:lnTo>
                  <a:cubicBezTo>
                    <a:pt x="3594" y="73"/>
                    <a:pt x="3401" y="1"/>
                    <a:pt x="3227" y="1"/>
                  </a:cubicBezTo>
                  <a:close/>
                </a:path>
              </a:pathLst>
            </a:custGeom>
            <a:solidFill>
              <a:srgbClr val="0F0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5"/>
            <p:cNvSpPr/>
            <p:nvPr/>
          </p:nvSpPr>
          <p:spPr>
            <a:xfrm>
              <a:off x="1295975" y="1892950"/>
              <a:ext cx="90625" cy="99800"/>
            </a:xfrm>
            <a:custGeom>
              <a:avLst/>
              <a:gdLst/>
              <a:ahLst/>
              <a:cxnLst/>
              <a:rect l="l" t="t" r="r" b="b"/>
              <a:pathLst>
                <a:path w="3625" h="3992" extrusionOk="0">
                  <a:moveTo>
                    <a:pt x="2865" y="0"/>
                  </a:moveTo>
                  <a:cubicBezTo>
                    <a:pt x="2735" y="0"/>
                    <a:pt x="2613" y="47"/>
                    <a:pt x="2529" y="141"/>
                  </a:cubicBezTo>
                  <a:lnTo>
                    <a:pt x="779" y="2511"/>
                  </a:lnTo>
                  <a:cubicBezTo>
                    <a:pt x="760" y="2533"/>
                    <a:pt x="775" y="2560"/>
                    <a:pt x="799" y="2560"/>
                  </a:cubicBezTo>
                  <a:cubicBezTo>
                    <a:pt x="807" y="2560"/>
                    <a:pt x="815" y="2558"/>
                    <a:pt x="824" y="2552"/>
                  </a:cubicBezTo>
                  <a:lnTo>
                    <a:pt x="963" y="2474"/>
                  </a:lnTo>
                  <a:lnTo>
                    <a:pt x="963" y="2474"/>
                  </a:lnTo>
                  <a:lnTo>
                    <a:pt x="16" y="3942"/>
                  </a:lnTo>
                  <a:cubicBezTo>
                    <a:pt x="0" y="3965"/>
                    <a:pt x="21" y="3991"/>
                    <a:pt x="44" y="3991"/>
                  </a:cubicBezTo>
                  <a:cubicBezTo>
                    <a:pt x="51" y="3991"/>
                    <a:pt x="58" y="3989"/>
                    <a:pt x="65" y="3983"/>
                  </a:cubicBezTo>
                  <a:lnTo>
                    <a:pt x="2132" y="2109"/>
                  </a:lnTo>
                  <a:lnTo>
                    <a:pt x="2107" y="2245"/>
                  </a:lnTo>
                  <a:cubicBezTo>
                    <a:pt x="2102" y="2270"/>
                    <a:pt x="2118" y="2287"/>
                    <a:pt x="2136" y="2287"/>
                  </a:cubicBezTo>
                  <a:cubicBezTo>
                    <a:pt x="2145" y="2287"/>
                    <a:pt x="2154" y="2283"/>
                    <a:pt x="2160" y="2273"/>
                  </a:cubicBezTo>
                  <a:lnTo>
                    <a:pt x="3452" y="937"/>
                  </a:lnTo>
                  <a:cubicBezTo>
                    <a:pt x="3624" y="740"/>
                    <a:pt x="3567" y="412"/>
                    <a:pt x="3329" y="207"/>
                  </a:cubicBezTo>
                  <a:lnTo>
                    <a:pt x="3268" y="158"/>
                  </a:lnTo>
                  <a:cubicBezTo>
                    <a:pt x="3148" y="52"/>
                    <a:pt x="3002" y="0"/>
                    <a:pt x="2865" y="0"/>
                  </a:cubicBezTo>
                  <a:close/>
                </a:path>
              </a:pathLst>
            </a:custGeom>
            <a:solidFill>
              <a:srgbClr val="412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5"/>
            <p:cNvSpPr/>
            <p:nvPr/>
          </p:nvSpPr>
          <p:spPr>
            <a:xfrm>
              <a:off x="1320150" y="1899225"/>
              <a:ext cx="59075" cy="65950"/>
            </a:xfrm>
            <a:custGeom>
              <a:avLst/>
              <a:gdLst/>
              <a:ahLst/>
              <a:cxnLst/>
              <a:rect l="l" t="t" r="r" b="b"/>
              <a:pathLst>
                <a:path w="2363" h="2638" extrusionOk="0">
                  <a:moveTo>
                    <a:pt x="496" y="1649"/>
                  </a:moveTo>
                  <a:lnTo>
                    <a:pt x="1616" y="128"/>
                  </a:lnTo>
                  <a:cubicBezTo>
                    <a:pt x="1722" y="1"/>
                    <a:pt x="1948" y="13"/>
                    <a:pt x="2112" y="157"/>
                  </a:cubicBezTo>
                  <a:lnTo>
                    <a:pt x="2153" y="194"/>
                  </a:lnTo>
                  <a:cubicBezTo>
                    <a:pt x="2317" y="337"/>
                    <a:pt x="2362" y="559"/>
                    <a:pt x="2251" y="682"/>
                  </a:cubicBezTo>
                  <a:lnTo>
                    <a:pt x="1419" y="1539"/>
                  </a:lnTo>
                  <a:cubicBezTo>
                    <a:pt x="1407" y="1551"/>
                    <a:pt x="1374" y="1543"/>
                    <a:pt x="1378" y="1518"/>
                  </a:cubicBezTo>
                  <a:lnTo>
                    <a:pt x="1390" y="1436"/>
                  </a:lnTo>
                  <a:lnTo>
                    <a:pt x="58" y="2617"/>
                  </a:lnTo>
                  <a:cubicBezTo>
                    <a:pt x="37" y="2638"/>
                    <a:pt x="0" y="2613"/>
                    <a:pt x="21" y="2588"/>
                  </a:cubicBezTo>
                  <a:lnTo>
                    <a:pt x="615" y="1645"/>
                  </a:lnTo>
                  <a:lnTo>
                    <a:pt x="533" y="1690"/>
                  </a:lnTo>
                  <a:cubicBezTo>
                    <a:pt x="509" y="1703"/>
                    <a:pt x="484" y="1670"/>
                    <a:pt x="496" y="1649"/>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5"/>
            <p:cNvSpPr/>
            <p:nvPr/>
          </p:nvSpPr>
          <p:spPr>
            <a:xfrm>
              <a:off x="1332425" y="1900250"/>
              <a:ext cx="44625" cy="41100"/>
            </a:xfrm>
            <a:custGeom>
              <a:avLst/>
              <a:gdLst/>
              <a:ahLst/>
              <a:cxnLst/>
              <a:rect l="l" t="t" r="r" b="b"/>
              <a:pathLst>
                <a:path w="1785" h="1644" extrusionOk="0">
                  <a:moveTo>
                    <a:pt x="1333" y="1"/>
                  </a:moveTo>
                  <a:cubicBezTo>
                    <a:pt x="1250" y="1"/>
                    <a:pt x="1174" y="30"/>
                    <a:pt x="1125" y="87"/>
                  </a:cubicBezTo>
                  <a:lnTo>
                    <a:pt x="18" y="1592"/>
                  </a:lnTo>
                  <a:cubicBezTo>
                    <a:pt x="0" y="1616"/>
                    <a:pt x="18" y="1644"/>
                    <a:pt x="42" y="1644"/>
                  </a:cubicBezTo>
                  <a:cubicBezTo>
                    <a:pt x="46" y="1644"/>
                    <a:pt x="50" y="1643"/>
                    <a:pt x="55" y="1641"/>
                  </a:cubicBezTo>
                  <a:lnTo>
                    <a:pt x="108" y="1608"/>
                  </a:lnTo>
                  <a:lnTo>
                    <a:pt x="1174" y="165"/>
                  </a:lnTo>
                  <a:cubicBezTo>
                    <a:pt x="1225" y="105"/>
                    <a:pt x="1300" y="76"/>
                    <a:pt x="1382" y="76"/>
                  </a:cubicBezTo>
                  <a:cubicBezTo>
                    <a:pt x="1479" y="76"/>
                    <a:pt x="1586" y="116"/>
                    <a:pt x="1674" y="194"/>
                  </a:cubicBezTo>
                  <a:lnTo>
                    <a:pt x="1715" y="231"/>
                  </a:lnTo>
                  <a:cubicBezTo>
                    <a:pt x="1744" y="255"/>
                    <a:pt x="1764" y="280"/>
                    <a:pt x="1785" y="313"/>
                  </a:cubicBezTo>
                  <a:cubicBezTo>
                    <a:pt x="1760" y="255"/>
                    <a:pt x="1719" y="198"/>
                    <a:pt x="1662" y="153"/>
                  </a:cubicBezTo>
                  <a:lnTo>
                    <a:pt x="1621" y="116"/>
                  </a:lnTo>
                  <a:cubicBezTo>
                    <a:pt x="1533" y="39"/>
                    <a:pt x="1428" y="1"/>
                    <a:pt x="133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5"/>
            <p:cNvSpPr/>
            <p:nvPr/>
          </p:nvSpPr>
          <p:spPr>
            <a:xfrm>
              <a:off x="1320325" y="1942300"/>
              <a:ext cx="16350" cy="22400"/>
            </a:xfrm>
            <a:custGeom>
              <a:avLst/>
              <a:gdLst/>
              <a:ahLst/>
              <a:cxnLst/>
              <a:rect l="l" t="t" r="r" b="b"/>
              <a:pathLst>
                <a:path w="654" h="896" extrusionOk="0">
                  <a:moveTo>
                    <a:pt x="653" y="0"/>
                  </a:moveTo>
                  <a:lnTo>
                    <a:pt x="506" y="74"/>
                  </a:lnTo>
                  <a:lnTo>
                    <a:pt x="14" y="853"/>
                  </a:lnTo>
                  <a:cubicBezTo>
                    <a:pt x="1" y="875"/>
                    <a:pt x="18" y="895"/>
                    <a:pt x="38" y="895"/>
                  </a:cubicBezTo>
                  <a:cubicBezTo>
                    <a:pt x="43" y="895"/>
                    <a:pt x="49" y="894"/>
                    <a:pt x="55" y="890"/>
                  </a:cubicBezTo>
                  <a:lnTo>
                    <a:pt x="141" y="812"/>
                  </a:lnTo>
                  <a:lnTo>
                    <a:pt x="653" y="0"/>
                  </a:ln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5"/>
            <p:cNvSpPr/>
            <p:nvPr/>
          </p:nvSpPr>
          <p:spPr>
            <a:xfrm>
              <a:off x="1358675" y="1891925"/>
              <a:ext cx="28025" cy="24650"/>
            </a:xfrm>
            <a:custGeom>
              <a:avLst/>
              <a:gdLst/>
              <a:ahLst/>
              <a:cxnLst/>
              <a:rect l="l" t="t" r="r" b="b"/>
              <a:pathLst>
                <a:path w="1121" h="986" extrusionOk="0">
                  <a:moveTo>
                    <a:pt x="528" y="1"/>
                  </a:moveTo>
                  <a:cubicBezTo>
                    <a:pt x="371" y="1"/>
                    <a:pt x="217" y="73"/>
                    <a:pt x="116" y="211"/>
                  </a:cubicBezTo>
                  <a:lnTo>
                    <a:pt x="30" y="326"/>
                  </a:lnTo>
                  <a:cubicBezTo>
                    <a:pt x="1" y="363"/>
                    <a:pt x="9" y="408"/>
                    <a:pt x="42" y="436"/>
                  </a:cubicBezTo>
                  <a:lnTo>
                    <a:pt x="751" y="970"/>
                  </a:lnTo>
                  <a:cubicBezTo>
                    <a:pt x="767" y="980"/>
                    <a:pt x="784" y="985"/>
                    <a:pt x="800" y="985"/>
                  </a:cubicBezTo>
                  <a:cubicBezTo>
                    <a:pt x="822" y="985"/>
                    <a:pt x="844" y="975"/>
                    <a:pt x="858" y="953"/>
                  </a:cubicBezTo>
                  <a:lnTo>
                    <a:pt x="944" y="834"/>
                  </a:lnTo>
                  <a:cubicBezTo>
                    <a:pt x="1120" y="605"/>
                    <a:pt x="1075" y="281"/>
                    <a:pt x="842" y="108"/>
                  </a:cubicBezTo>
                  <a:cubicBezTo>
                    <a:pt x="747" y="36"/>
                    <a:pt x="637" y="1"/>
                    <a:pt x="528" y="1"/>
                  </a:cubicBez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5"/>
            <p:cNvSpPr/>
            <p:nvPr/>
          </p:nvSpPr>
          <p:spPr>
            <a:xfrm>
              <a:off x="1358800" y="1897900"/>
              <a:ext cx="23700" cy="18175"/>
            </a:xfrm>
            <a:custGeom>
              <a:avLst/>
              <a:gdLst/>
              <a:ahLst/>
              <a:cxnLst/>
              <a:rect l="l" t="t" r="r" b="b"/>
              <a:pathLst>
                <a:path w="948" h="727" extrusionOk="0">
                  <a:moveTo>
                    <a:pt x="75" y="0"/>
                  </a:moveTo>
                  <a:cubicBezTo>
                    <a:pt x="56" y="0"/>
                    <a:pt x="37" y="8"/>
                    <a:pt x="25" y="25"/>
                  </a:cubicBezTo>
                  <a:cubicBezTo>
                    <a:pt x="0" y="58"/>
                    <a:pt x="8" y="99"/>
                    <a:pt x="37" y="120"/>
                  </a:cubicBezTo>
                  <a:lnTo>
                    <a:pt x="832" y="714"/>
                  </a:lnTo>
                  <a:cubicBezTo>
                    <a:pt x="842" y="722"/>
                    <a:pt x="855" y="727"/>
                    <a:pt x="868" y="727"/>
                  </a:cubicBezTo>
                  <a:cubicBezTo>
                    <a:pt x="887" y="727"/>
                    <a:pt x="908" y="717"/>
                    <a:pt x="923" y="698"/>
                  </a:cubicBezTo>
                  <a:cubicBezTo>
                    <a:pt x="947" y="669"/>
                    <a:pt x="939" y="628"/>
                    <a:pt x="910" y="608"/>
                  </a:cubicBezTo>
                  <a:lnTo>
                    <a:pt x="115" y="13"/>
                  </a:lnTo>
                  <a:cubicBezTo>
                    <a:pt x="103" y="4"/>
                    <a:pt x="89" y="0"/>
                    <a:pt x="75"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5"/>
            <p:cNvSpPr/>
            <p:nvPr/>
          </p:nvSpPr>
          <p:spPr>
            <a:xfrm>
              <a:off x="1365550" y="1847050"/>
              <a:ext cx="56000" cy="60200"/>
            </a:xfrm>
            <a:custGeom>
              <a:avLst/>
              <a:gdLst/>
              <a:ahLst/>
              <a:cxnLst/>
              <a:rect l="l" t="t" r="r" b="b"/>
              <a:pathLst>
                <a:path w="2240" h="2408" extrusionOk="0">
                  <a:moveTo>
                    <a:pt x="1264" y="1"/>
                  </a:moveTo>
                  <a:lnTo>
                    <a:pt x="1" y="1674"/>
                  </a:lnTo>
                  <a:lnTo>
                    <a:pt x="977" y="2408"/>
                  </a:lnTo>
                  <a:lnTo>
                    <a:pt x="2240" y="735"/>
                  </a:lnTo>
                  <a:lnTo>
                    <a:pt x="1264" y="1"/>
                  </a:lnTo>
                  <a:close/>
                </a:path>
              </a:pathLst>
            </a:custGeom>
            <a:solidFill>
              <a:srgbClr val="F3F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5"/>
            <p:cNvSpPr/>
            <p:nvPr/>
          </p:nvSpPr>
          <p:spPr>
            <a:xfrm>
              <a:off x="1397125" y="1839150"/>
              <a:ext cx="27100" cy="26375"/>
            </a:xfrm>
            <a:custGeom>
              <a:avLst/>
              <a:gdLst/>
              <a:ahLst/>
              <a:cxnLst/>
              <a:rect l="l" t="t" r="r" b="b"/>
              <a:pathLst>
                <a:path w="1084" h="1055" extrusionOk="0">
                  <a:moveTo>
                    <a:pt x="833" y="1"/>
                  </a:moveTo>
                  <a:cubicBezTo>
                    <a:pt x="776" y="1"/>
                    <a:pt x="735" y="26"/>
                    <a:pt x="735" y="26"/>
                  </a:cubicBezTo>
                  <a:lnTo>
                    <a:pt x="1" y="317"/>
                  </a:lnTo>
                  <a:lnTo>
                    <a:pt x="489" y="686"/>
                  </a:lnTo>
                  <a:lnTo>
                    <a:pt x="977" y="1055"/>
                  </a:lnTo>
                  <a:lnTo>
                    <a:pt x="1055" y="263"/>
                  </a:lnTo>
                  <a:cubicBezTo>
                    <a:pt x="1055" y="263"/>
                    <a:pt x="1083" y="140"/>
                    <a:pt x="964" y="50"/>
                  </a:cubicBezTo>
                  <a:cubicBezTo>
                    <a:pt x="918" y="12"/>
                    <a:pt x="872" y="1"/>
                    <a:pt x="833"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5"/>
            <p:cNvSpPr/>
            <p:nvPr/>
          </p:nvSpPr>
          <p:spPr>
            <a:xfrm>
              <a:off x="1362175" y="1886175"/>
              <a:ext cx="31175" cy="23900"/>
            </a:xfrm>
            <a:custGeom>
              <a:avLst/>
              <a:gdLst/>
              <a:ahLst/>
              <a:cxnLst/>
              <a:rect l="l" t="t" r="r" b="b"/>
              <a:pathLst>
                <a:path w="1247" h="956" extrusionOk="0">
                  <a:moveTo>
                    <a:pt x="88" y="0"/>
                  </a:moveTo>
                  <a:cubicBezTo>
                    <a:pt x="66" y="0"/>
                    <a:pt x="42" y="11"/>
                    <a:pt x="25" y="31"/>
                  </a:cubicBezTo>
                  <a:cubicBezTo>
                    <a:pt x="0" y="60"/>
                    <a:pt x="13" y="105"/>
                    <a:pt x="41" y="133"/>
                  </a:cubicBezTo>
                  <a:lnTo>
                    <a:pt x="1120" y="941"/>
                  </a:lnTo>
                  <a:cubicBezTo>
                    <a:pt x="1131" y="951"/>
                    <a:pt x="1145" y="955"/>
                    <a:pt x="1159" y="955"/>
                  </a:cubicBezTo>
                  <a:cubicBezTo>
                    <a:pt x="1182" y="955"/>
                    <a:pt x="1205" y="945"/>
                    <a:pt x="1222" y="925"/>
                  </a:cubicBezTo>
                  <a:cubicBezTo>
                    <a:pt x="1247" y="892"/>
                    <a:pt x="1243" y="843"/>
                    <a:pt x="1206" y="822"/>
                  </a:cubicBezTo>
                  <a:lnTo>
                    <a:pt x="128" y="14"/>
                  </a:lnTo>
                  <a:cubicBezTo>
                    <a:pt x="116" y="5"/>
                    <a:pt x="102" y="0"/>
                    <a:pt x="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5"/>
            <p:cNvSpPr/>
            <p:nvPr/>
          </p:nvSpPr>
          <p:spPr>
            <a:xfrm>
              <a:off x="1385750" y="1860625"/>
              <a:ext cx="24225" cy="21450"/>
            </a:xfrm>
            <a:custGeom>
              <a:avLst/>
              <a:gdLst/>
              <a:ahLst/>
              <a:cxnLst/>
              <a:rect l="l" t="t" r="r" b="b"/>
              <a:pathLst>
                <a:path w="969" h="858" extrusionOk="0">
                  <a:moveTo>
                    <a:pt x="482" y="1"/>
                  </a:moveTo>
                  <a:cubicBezTo>
                    <a:pt x="354" y="1"/>
                    <a:pt x="228" y="59"/>
                    <a:pt x="144" y="171"/>
                  </a:cubicBezTo>
                  <a:cubicBezTo>
                    <a:pt x="1" y="360"/>
                    <a:pt x="37" y="626"/>
                    <a:pt x="226" y="770"/>
                  </a:cubicBezTo>
                  <a:cubicBezTo>
                    <a:pt x="304" y="829"/>
                    <a:pt x="394" y="857"/>
                    <a:pt x="484" y="857"/>
                  </a:cubicBezTo>
                  <a:cubicBezTo>
                    <a:pt x="613" y="857"/>
                    <a:pt x="740" y="799"/>
                    <a:pt x="825" y="688"/>
                  </a:cubicBezTo>
                  <a:cubicBezTo>
                    <a:pt x="968" y="499"/>
                    <a:pt x="935" y="233"/>
                    <a:pt x="743" y="89"/>
                  </a:cubicBezTo>
                  <a:cubicBezTo>
                    <a:pt x="664" y="30"/>
                    <a:pt x="573" y="1"/>
                    <a:pt x="48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5"/>
            <p:cNvSpPr/>
            <p:nvPr/>
          </p:nvSpPr>
          <p:spPr>
            <a:xfrm>
              <a:off x="1369150" y="1881400"/>
              <a:ext cx="26375" cy="21050"/>
            </a:xfrm>
            <a:custGeom>
              <a:avLst/>
              <a:gdLst/>
              <a:ahLst/>
              <a:cxnLst/>
              <a:rect l="l" t="t" r="r" b="b"/>
              <a:pathLst>
                <a:path w="1055" h="842" extrusionOk="0">
                  <a:moveTo>
                    <a:pt x="78" y="0"/>
                  </a:moveTo>
                  <a:lnTo>
                    <a:pt x="0" y="107"/>
                  </a:lnTo>
                  <a:lnTo>
                    <a:pt x="972" y="841"/>
                  </a:lnTo>
                  <a:lnTo>
                    <a:pt x="1054" y="734"/>
                  </a:lnTo>
                  <a:lnTo>
                    <a:pt x="7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5"/>
            <p:cNvSpPr/>
            <p:nvPr/>
          </p:nvSpPr>
          <p:spPr>
            <a:xfrm>
              <a:off x="1346600" y="1865400"/>
              <a:ext cx="36600" cy="20850"/>
            </a:xfrm>
            <a:custGeom>
              <a:avLst/>
              <a:gdLst/>
              <a:ahLst/>
              <a:cxnLst/>
              <a:rect l="l" t="t" r="r" b="b"/>
              <a:pathLst>
                <a:path w="1464" h="834" extrusionOk="0">
                  <a:moveTo>
                    <a:pt x="1464" y="1"/>
                  </a:moveTo>
                  <a:lnTo>
                    <a:pt x="709" y="83"/>
                  </a:lnTo>
                  <a:cubicBezTo>
                    <a:pt x="709" y="83"/>
                    <a:pt x="562" y="91"/>
                    <a:pt x="451" y="234"/>
                  </a:cubicBezTo>
                  <a:lnTo>
                    <a:pt x="0" y="833"/>
                  </a:lnTo>
                  <a:lnTo>
                    <a:pt x="0" y="833"/>
                  </a:lnTo>
                  <a:lnTo>
                    <a:pt x="660" y="649"/>
                  </a:lnTo>
                  <a:cubicBezTo>
                    <a:pt x="660" y="649"/>
                    <a:pt x="680" y="644"/>
                    <a:pt x="711" y="644"/>
                  </a:cubicBezTo>
                  <a:cubicBezTo>
                    <a:pt x="761" y="644"/>
                    <a:pt x="840" y="656"/>
                    <a:pt x="923" y="718"/>
                  </a:cubicBezTo>
                  <a:lnTo>
                    <a:pt x="1464"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5"/>
            <p:cNvSpPr/>
            <p:nvPr/>
          </p:nvSpPr>
          <p:spPr>
            <a:xfrm>
              <a:off x="1345775" y="1867450"/>
              <a:ext cx="19400" cy="23200"/>
            </a:xfrm>
            <a:custGeom>
              <a:avLst/>
              <a:gdLst/>
              <a:ahLst/>
              <a:cxnLst/>
              <a:rect l="l" t="t" r="r" b="b"/>
              <a:pathLst>
                <a:path w="776" h="928" extrusionOk="0">
                  <a:moveTo>
                    <a:pt x="775" y="1"/>
                  </a:moveTo>
                  <a:lnTo>
                    <a:pt x="775" y="1"/>
                  </a:lnTo>
                  <a:cubicBezTo>
                    <a:pt x="591" y="21"/>
                    <a:pt x="505" y="136"/>
                    <a:pt x="505" y="136"/>
                  </a:cubicBezTo>
                  <a:lnTo>
                    <a:pt x="45" y="743"/>
                  </a:lnTo>
                  <a:cubicBezTo>
                    <a:pt x="0" y="800"/>
                    <a:pt x="17" y="882"/>
                    <a:pt x="74" y="927"/>
                  </a:cubicBezTo>
                  <a:lnTo>
                    <a:pt x="77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5"/>
            <p:cNvSpPr/>
            <p:nvPr/>
          </p:nvSpPr>
          <p:spPr>
            <a:xfrm>
              <a:off x="1362775" y="1866125"/>
              <a:ext cx="13675" cy="15800"/>
            </a:xfrm>
            <a:custGeom>
              <a:avLst/>
              <a:gdLst/>
              <a:ahLst/>
              <a:cxnLst/>
              <a:rect l="l" t="t" r="r" b="b"/>
              <a:pathLst>
                <a:path w="547" h="632" extrusionOk="0">
                  <a:moveTo>
                    <a:pt x="546" y="0"/>
                  </a:moveTo>
                  <a:lnTo>
                    <a:pt x="468" y="13"/>
                  </a:lnTo>
                  <a:lnTo>
                    <a:pt x="1" y="632"/>
                  </a:lnTo>
                  <a:lnTo>
                    <a:pt x="1" y="632"/>
                  </a:lnTo>
                  <a:lnTo>
                    <a:pt x="17" y="628"/>
                  </a:lnTo>
                  <a:cubicBezTo>
                    <a:pt x="17" y="628"/>
                    <a:pt x="42" y="620"/>
                    <a:pt x="79" y="620"/>
                  </a:cubicBezTo>
                  <a:lnTo>
                    <a:pt x="54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5"/>
            <p:cNvSpPr/>
            <p:nvPr/>
          </p:nvSpPr>
          <p:spPr>
            <a:xfrm>
              <a:off x="1393950" y="1883850"/>
              <a:ext cx="17550" cy="41050"/>
            </a:xfrm>
            <a:custGeom>
              <a:avLst/>
              <a:gdLst/>
              <a:ahLst/>
              <a:cxnLst/>
              <a:rect l="l" t="t" r="r" b="b"/>
              <a:pathLst>
                <a:path w="702" h="1642" extrusionOk="0">
                  <a:moveTo>
                    <a:pt x="546" y="1"/>
                  </a:moveTo>
                  <a:lnTo>
                    <a:pt x="1" y="723"/>
                  </a:lnTo>
                  <a:cubicBezTo>
                    <a:pt x="140" y="821"/>
                    <a:pt x="140" y="952"/>
                    <a:pt x="140" y="952"/>
                  </a:cubicBezTo>
                  <a:lnTo>
                    <a:pt x="144" y="1641"/>
                  </a:lnTo>
                  <a:lnTo>
                    <a:pt x="595" y="1038"/>
                  </a:lnTo>
                  <a:cubicBezTo>
                    <a:pt x="702" y="895"/>
                    <a:pt x="673" y="747"/>
                    <a:pt x="673" y="747"/>
                  </a:cubicBezTo>
                  <a:lnTo>
                    <a:pt x="546"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5"/>
            <p:cNvSpPr/>
            <p:nvPr/>
          </p:nvSpPr>
          <p:spPr>
            <a:xfrm>
              <a:off x="1393225" y="1901900"/>
              <a:ext cx="18175" cy="23875"/>
            </a:xfrm>
            <a:custGeom>
              <a:avLst/>
              <a:gdLst/>
              <a:ahLst/>
              <a:cxnLst/>
              <a:rect l="l" t="t" r="r" b="b"/>
              <a:pathLst>
                <a:path w="727" h="955" extrusionOk="0">
                  <a:moveTo>
                    <a:pt x="702" y="1"/>
                  </a:moveTo>
                  <a:lnTo>
                    <a:pt x="1" y="927"/>
                  </a:lnTo>
                  <a:cubicBezTo>
                    <a:pt x="23" y="946"/>
                    <a:pt x="51" y="955"/>
                    <a:pt x="79" y="955"/>
                  </a:cubicBezTo>
                  <a:cubicBezTo>
                    <a:pt x="120" y="955"/>
                    <a:pt x="161" y="936"/>
                    <a:pt x="185" y="903"/>
                  </a:cubicBezTo>
                  <a:lnTo>
                    <a:pt x="641" y="296"/>
                  </a:lnTo>
                  <a:cubicBezTo>
                    <a:pt x="641" y="296"/>
                    <a:pt x="727" y="181"/>
                    <a:pt x="70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5"/>
            <p:cNvSpPr/>
            <p:nvPr/>
          </p:nvSpPr>
          <p:spPr>
            <a:xfrm>
              <a:off x="1397125" y="1890625"/>
              <a:ext cx="12025" cy="17350"/>
            </a:xfrm>
            <a:custGeom>
              <a:avLst/>
              <a:gdLst/>
              <a:ahLst/>
              <a:cxnLst/>
              <a:rect l="l" t="t" r="r" b="b"/>
              <a:pathLst>
                <a:path w="481" h="694" extrusionOk="0">
                  <a:moveTo>
                    <a:pt x="468" y="0"/>
                  </a:moveTo>
                  <a:lnTo>
                    <a:pt x="1" y="620"/>
                  </a:lnTo>
                  <a:cubicBezTo>
                    <a:pt x="13" y="657"/>
                    <a:pt x="13" y="681"/>
                    <a:pt x="13" y="681"/>
                  </a:cubicBezTo>
                  <a:lnTo>
                    <a:pt x="13" y="693"/>
                  </a:lnTo>
                  <a:lnTo>
                    <a:pt x="480" y="70"/>
                  </a:lnTo>
                  <a:lnTo>
                    <a:pt x="46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5"/>
            <p:cNvSpPr/>
            <p:nvPr/>
          </p:nvSpPr>
          <p:spPr>
            <a:xfrm>
              <a:off x="1388725" y="1862800"/>
              <a:ext cx="18475" cy="17050"/>
            </a:xfrm>
            <a:custGeom>
              <a:avLst/>
              <a:gdLst/>
              <a:ahLst/>
              <a:cxnLst/>
              <a:rect l="l" t="t" r="r" b="b"/>
              <a:pathLst>
                <a:path w="739" h="682" extrusionOk="0">
                  <a:moveTo>
                    <a:pt x="368" y="1"/>
                  </a:moveTo>
                  <a:cubicBezTo>
                    <a:pt x="241" y="1"/>
                    <a:pt x="115" y="72"/>
                    <a:pt x="54" y="203"/>
                  </a:cubicBezTo>
                  <a:cubicBezTo>
                    <a:pt x="0" y="330"/>
                    <a:pt x="25" y="478"/>
                    <a:pt x="119" y="576"/>
                  </a:cubicBezTo>
                  <a:cubicBezTo>
                    <a:pt x="186" y="647"/>
                    <a:pt x="275" y="681"/>
                    <a:pt x="363" y="681"/>
                  </a:cubicBezTo>
                  <a:cubicBezTo>
                    <a:pt x="479" y="681"/>
                    <a:pt x="595" y="621"/>
                    <a:pt x="661" y="507"/>
                  </a:cubicBezTo>
                  <a:cubicBezTo>
                    <a:pt x="739" y="371"/>
                    <a:pt x="706" y="191"/>
                    <a:pt x="583" y="80"/>
                  </a:cubicBezTo>
                  <a:cubicBezTo>
                    <a:pt x="520" y="26"/>
                    <a:pt x="444" y="1"/>
                    <a:pt x="368" y="1"/>
                  </a:cubicBezTo>
                  <a:close/>
                </a:path>
              </a:pathLst>
            </a:custGeom>
            <a:solidFill>
              <a:srgbClr val="0A0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5"/>
            <p:cNvSpPr/>
            <p:nvPr/>
          </p:nvSpPr>
          <p:spPr>
            <a:xfrm>
              <a:off x="1399175" y="1864900"/>
              <a:ext cx="750" cy="125"/>
            </a:xfrm>
            <a:custGeom>
              <a:avLst/>
              <a:gdLst/>
              <a:ahLst/>
              <a:cxnLst/>
              <a:rect l="l" t="t" r="r" b="b"/>
              <a:pathLst>
                <a:path w="30" h="5" fill="none" extrusionOk="0">
                  <a:moveTo>
                    <a:pt x="1" y="0"/>
                  </a:moveTo>
                  <a:cubicBezTo>
                    <a:pt x="13" y="0"/>
                    <a:pt x="17" y="4"/>
                    <a:pt x="29" y="4"/>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5"/>
            <p:cNvSpPr/>
            <p:nvPr/>
          </p:nvSpPr>
          <p:spPr>
            <a:xfrm>
              <a:off x="1393850" y="1864700"/>
              <a:ext cx="4525" cy="1450"/>
            </a:xfrm>
            <a:custGeom>
              <a:avLst/>
              <a:gdLst/>
              <a:ahLst/>
              <a:cxnLst/>
              <a:rect l="l" t="t" r="r" b="b"/>
              <a:pathLst>
                <a:path w="181" h="58" fill="none" extrusionOk="0">
                  <a:moveTo>
                    <a:pt x="0" y="57"/>
                  </a:moveTo>
                  <a:cubicBezTo>
                    <a:pt x="50" y="16"/>
                    <a:pt x="119" y="0"/>
                    <a:pt x="181" y="8"/>
                  </a:cubicBezTo>
                </a:path>
              </a:pathLst>
            </a:custGeom>
            <a:noFill/>
            <a:ln w="400" cap="rnd" cmpd="sng">
              <a:solidFill>
                <a:srgbClr val="F3F2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34850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35"/>
          <p:cNvSpPr txBox="1">
            <a:spLocks noGrp="1"/>
          </p:cNvSpPr>
          <p:nvPr>
            <p:ph type="title"/>
          </p:nvPr>
        </p:nvSpPr>
        <p:spPr>
          <a:xfrm>
            <a:off x="4290920" y="330150"/>
            <a:ext cx="4419380" cy="489000"/>
          </a:xfrm>
          <a:prstGeom prst="rect">
            <a:avLst/>
          </a:prstGeom>
        </p:spPr>
        <p:txBody>
          <a:bodyPr spcFirstLastPara="1" wrap="square" lIns="91425" tIns="91425" rIns="91425" bIns="91425" anchor="t" anchorCtr="0">
            <a:noAutofit/>
          </a:bodyPr>
          <a:lstStyle/>
          <a:p>
            <a:pPr lvl="0"/>
            <a:r>
              <a:rPr lang="en-US" dirty="0"/>
              <a:t>Respondents’ attitude towards </a:t>
            </a:r>
            <a:r>
              <a:rPr lang="en-US" dirty="0" err="1"/>
              <a:t>luke</a:t>
            </a:r>
            <a:r>
              <a:rPr lang="en-US" dirty="0"/>
              <a:t> </a:t>
            </a:r>
            <a:r>
              <a:rPr lang="en-US" dirty="0" err="1"/>
              <a:t>skywalker</a:t>
            </a:r>
            <a:r>
              <a:rPr lang="en-US" dirty="0"/>
              <a:t> by age</a:t>
            </a:r>
            <a:endParaRPr dirty="0"/>
          </a:p>
        </p:txBody>
      </p:sp>
      <p:pic>
        <p:nvPicPr>
          <p:cNvPr id="7" name="Picture 6">
            <a:extLst>
              <a:ext uri="{FF2B5EF4-FFF2-40B4-BE49-F238E27FC236}">
                <a16:creationId xmlns:a16="http://schemas.microsoft.com/office/drawing/2014/main" id="{8C41C02F-C657-4E4A-9B14-FAC154CB81C0}"/>
              </a:ext>
            </a:extLst>
          </p:cNvPr>
          <p:cNvPicPr>
            <a:picLocks noChangeAspect="1"/>
          </p:cNvPicPr>
          <p:nvPr/>
        </p:nvPicPr>
        <p:blipFill>
          <a:blip r:embed="rId3"/>
          <a:stretch>
            <a:fillRect/>
          </a:stretch>
        </p:blipFill>
        <p:spPr>
          <a:xfrm>
            <a:off x="534664" y="1685675"/>
            <a:ext cx="6769381" cy="2736890"/>
          </a:xfrm>
          <a:prstGeom prst="round2DiagRect">
            <a:avLst>
              <a:gd name="adj1" fmla="val 16667"/>
              <a:gd name="adj2" fmla="val 0"/>
            </a:avLst>
          </a:prstGeom>
          <a:ln w="88900" cap="sq">
            <a:solidFill>
              <a:srgbClr val="FFFFFF"/>
            </a:solidFill>
            <a:miter lim="800000"/>
          </a:ln>
          <a:effectLst/>
        </p:spPr>
      </p:pic>
      <p:pic>
        <p:nvPicPr>
          <p:cNvPr id="8" name="Picture 7">
            <a:extLst>
              <a:ext uri="{FF2B5EF4-FFF2-40B4-BE49-F238E27FC236}">
                <a16:creationId xmlns:a16="http://schemas.microsoft.com/office/drawing/2014/main" id="{C32AE91E-A82B-45CD-AF76-DC51D1F6A69C}"/>
              </a:ext>
            </a:extLst>
          </p:cNvPr>
          <p:cNvPicPr>
            <a:picLocks noChangeAspect="1"/>
          </p:cNvPicPr>
          <p:nvPr/>
        </p:nvPicPr>
        <p:blipFill>
          <a:blip r:embed="rId4"/>
          <a:stretch>
            <a:fillRect/>
          </a:stretch>
        </p:blipFill>
        <p:spPr>
          <a:xfrm>
            <a:off x="7402045" y="1574001"/>
            <a:ext cx="1444018" cy="2960237"/>
          </a:xfrm>
          <a:prstGeom prst="rect">
            <a:avLst/>
          </a:prstGeom>
        </p:spPr>
      </p:pic>
    </p:spTree>
    <p:extLst>
      <p:ext uri="{BB962C8B-B14F-4D97-AF65-F5344CB8AC3E}">
        <p14:creationId xmlns:p14="http://schemas.microsoft.com/office/powerpoint/2010/main" val="254494594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pic>
        <p:nvPicPr>
          <p:cNvPr id="2" name="Picture 1">
            <a:extLst>
              <a:ext uri="{FF2B5EF4-FFF2-40B4-BE49-F238E27FC236}">
                <a16:creationId xmlns:a16="http://schemas.microsoft.com/office/drawing/2014/main" id="{03DEF7CA-A5D5-4CF4-AA48-0F4342175738}"/>
              </a:ext>
            </a:extLst>
          </p:cNvPr>
          <p:cNvPicPr>
            <a:picLocks noChangeAspect="1"/>
          </p:cNvPicPr>
          <p:nvPr/>
        </p:nvPicPr>
        <p:blipFill>
          <a:blip r:embed="rId3"/>
          <a:stretch>
            <a:fillRect/>
          </a:stretch>
        </p:blipFill>
        <p:spPr>
          <a:xfrm>
            <a:off x="577277" y="1685675"/>
            <a:ext cx="6769381" cy="2769762"/>
          </a:xfrm>
          <a:prstGeom prst="round2DiagRect">
            <a:avLst>
              <a:gd name="adj1" fmla="val 16667"/>
              <a:gd name="adj2" fmla="val 0"/>
            </a:avLst>
          </a:prstGeom>
          <a:ln w="88900" cap="sq">
            <a:solidFill>
              <a:srgbClr val="FFFFFF"/>
            </a:solidFill>
            <a:miter lim="800000"/>
          </a:ln>
          <a:effectLst/>
        </p:spPr>
      </p:pic>
      <p:sp>
        <p:nvSpPr>
          <p:cNvPr id="2688" name="Google Shape;2688;p35"/>
          <p:cNvSpPr txBox="1">
            <a:spLocks noGrp="1"/>
          </p:cNvSpPr>
          <p:nvPr>
            <p:ph type="title"/>
          </p:nvPr>
        </p:nvSpPr>
        <p:spPr>
          <a:xfrm>
            <a:off x="4443914" y="330150"/>
            <a:ext cx="4266386" cy="489000"/>
          </a:xfrm>
          <a:prstGeom prst="rect">
            <a:avLst/>
          </a:prstGeom>
        </p:spPr>
        <p:txBody>
          <a:bodyPr spcFirstLastPara="1" wrap="square" lIns="91425" tIns="91425" rIns="91425" bIns="91425" anchor="t" anchorCtr="0">
            <a:noAutofit/>
          </a:bodyPr>
          <a:lstStyle/>
          <a:p>
            <a:pPr lvl="0"/>
            <a:r>
              <a:rPr lang="en-US" dirty="0"/>
              <a:t>Respondents’ attitude towards Anakin by age</a:t>
            </a:r>
            <a:endParaRPr b="0" dirty="0">
              <a:solidFill>
                <a:srgbClr val="E2D773"/>
              </a:solidFill>
              <a:latin typeface="Star Jedi" panose="040B0000000000000000" pitchFamily="82" charset="0"/>
            </a:endParaRPr>
          </a:p>
        </p:txBody>
      </p:sp>
      <p:pic>
        <p:nvPicPr>
          <p:cNvPr id="4" name="Picture 3" descr="A person standing posing for the camera&#10;&#10;Description automatically generated">
            <a:extLst>
              <a:ext uri="{FF2B5EF4-FFF2-40B4-BE49-F238E27FC236}">
                <a16:creationId xmlns:a16="http://schemas.microsoft.com/office/drawing/2014/main" id="{2D953E6C-FE91-46F3-B584-F64B1FEA160D}"/>
              </a:ext>
            </a:extLst>
          </p:cNvPr>
          <p:cNvPicPr>
            <a:picLocks noChangeAspect="1"/>
          </p:cNvPicPr>
          <p:nvPr/>
        </p:nvPicPr>
        <p:blipFill>
          <a:blip r:embed="rId4"/>
          <a:stretch>
            <a:fillRect/>
          </a:stretch>
        </p:blipFill>
        <p:spPr>
          <a:xfrm>
            <a:off x="7042963" y="1561146"/>
            <a:ext cx="1945706" cy="3131020"/>
          </a:xfrm>
          <a:prstGeom prst="rect">
            <a:avLst/>
          </a:prstGeom>
        </p:spPr>
      </p:pic>
    </p:spTree>
    <p:extLst>
      <p:ext uri="{BB962C8B-B14F-4D97-AF65-F5344CB8AC3E}">
        <p14:creationId xmlns:p14="http://schemas.microsoft.com/office/powerpoint/2010/main" val="387068601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pic>
        <p:nvPicPr>
          <p:cNvPr id="3" name="Picture 2">
            <a:extLst>
              <a:ext uri="{FF2B5EF4-FFF2-40B4-BE49-F238E27FC236}">
                <a16:creationId xmlns:a16="http://schemas.microsoft.com/office/drawing/2014/main" id="{290BFC04-40AC-4F4C-9F95-A6828AB40240}"/>
              </a:ext>
            </a:extLst>
          </p:cNvPr>
          <p:cNvPicPr>
            <a:picLocks noChangeAspect="1"/>
          </p:cNvPicPr>
          <p:nvPr/>
        </p:nvPicPr>
        <p:blipFill>
          <a:blip r:embed="rId3"/>
          <a:stretch>
            <a:fillRect/>
          </a:stretch>
        </p:blipFill>
        <p:spPr>
          <a:xfrm>
            <a:off x="577276" y="1727194"/>
            <a:ext cx="6741481" cy="2712090"/>
          </a:xfrm>
          <a:prstGeom prst="round2DiagRect">
            <a:avLst>
              <a:gd name="adj1" fmla="val 16667"/>
              <a:gd name="adj2" fmla="val 0"/>
            </a:avLst>
          </a:prstGeom>
          <a:ln w="88900" cap="sq">
            <a:solidFill>
              <a:srgbClr val="FFFFFF"/>
            </a:solidFill>
            <a:miter lim="800000"/>
          </a:ln>
          <a:effectLst/>
        </p:spPr>
      </p:pic>
      <p:pic>
        <p:nvPicPr>
          <p:cNvPr id="5" name="Picture 4" descr="A person posing for the camera&#10;&#10;Description automatically generated">
            <a:extLst>
              <a:ext uri="{FF2B5EF4-FFF2-40B4-BE49-F238E27FC236}">
                <a16:creationId xmlns:a16="http://schemas.microsoft.com/office/drawing/2014/main" id="{2477E758-A463-4542-A99F-F07F33AB1BAA}"/>
              </a:ext>
            </a:extLst>
          </p:cNvPr>
          <p:cNvPicPr>
            <a:picLocks noChangeAspect="1"/>
          </p:cNvPicPr>
          <p:nvPr/>
        </p:nvPicPr>
        <p:blipFill>
          <a:blip r:embed="rId4"/>
          <a:stretch>
            <a:fillRect/>
          </a:stretch>
        </p:blipFill>
        <p:spPr>
          <a:xfrm>
            <a:off x="7282004" y="1632040"/>
            <a:ext cx="1428296" cy="2807244"/>
          </a:xfrm>
          <a:prstGeom prst="rect">
            <a:avLst/>
          </a:prstGeom>
        </p:spPr>
      </p:pic>
      <p:sp>
        <p:nvSpPr>
          <p:cNvPr id="9" name="Google Shape;2688;p35">
            <a:extLst>
              <a:ext uri="{FF2B5EF4-FFF2-40B4-BE49-F238E27FC236}">
                <a16:creationId xmlns:a16="http://schemas.microsoft.com/office/drawing/2014/main" id="{B7431D11-760F-4F30-8109-BAB358773AB7}"/>
              </a:ext>
            </a:extLst>
          </p:cNvPr>
          <p:cNvSpPr txBox="1">
            <a:spLocks/>
          </p:cNvSpPr>
          <p:nvPr/>
        </p:nvSpPr>
        <p:spPr>
          <a:xfrm>
            <a:off x="4443914" y="330150"/>
            <a:ext cx="4266386" cy="48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F0F4B"/>
              </a:buClr>
              <a:buSzPts val="2400"/>
              <a:buFont typeface="Unica One"/>
              <a:buNone/>
              <a:defRPr sz="2400" b="1" i="0" u="none" strike="noStrike" cap="none">
                <a:solidFill>
                  <a:srgbClr val="0F0F4B"/>
                </a:solidFill>
                <a:latin typeface="Unica One"/>
                <a:ea typeface="Unica One"/>
                <a:cs typeface="Unica One"/>
                <a:sym typeface="Unica One"/>
              </a:defRPr>
            </a:lvl1pPr>
            <a:lvl2pPr marR="0" lvl="1"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2pPr>
            <a:lvl3pPr marR="0" lvl="2"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3pPr>
            <a:lvl4pPr marR="0" lvl="3"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4pPr>
            <a:lvl5pPr marR="0" lvl="4"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5pPr>
            <a:lvl6pPr marR="0" lvl="5"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6pPr>
            <a:lvl7pPr marR="0" lvl="6"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7pPr>
            <a:lvl8pPr marR="0" lvl="7"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8pPr>
            <a:lvl9pPr marR="0" lvl="8" algn="ctr" rtl="0">
              <a:lnSpc>
                <a:spcPct val="100000"/>
              </a:lnSpc>
              <a:spcBef>
                <a:spcPts val="0"/>
              </a:spcBef>
              <a:spcAft>
                <a:spcPts val="0"/>
              </a:spcAft>
              <a:buClr>
                <a:srgbClr val="0F0F4B"/>
              </a:buClr>
              <a:buSzPts val="2800"/>
              <a:buFont typeface="Arial"/>
              <a:buNone/>
              <a:defRPr sz="2800" b="0" i="0" u="none" strike="noStrike" cap="none">
                <a:solidFill>
                  <a:srgbClr val="0F0F4B"/>
                </a:solidFill>
                <a:latin typeface="Arial"/>
                <a:ea typeface="Arial"/>
                <a:cs typeface="Arial"/>
                <a:sym typeface="Arial"/>
              </a:defRPr>
            </a:lvl9pPr>
          </a:lstStyle>
          <a:p>
            <a:r>
              <a:rPr lang="en-US" dirty="0"/>
              <a:t>Respondents’ attitude towards </a:t>
            </a:r>
            <a:r>
              <a:rPr lang="en-US" dirty="0" err="1"/>
              <a:t>palpatine</a:t>
            </a:r>
            <a:r>
              <a:rPr lang="en-US" dirty="0"/>
              <a:t> by education</a:t>
            </a:r>
            <a:endParaRPr lang="en-US" b="0" dirty="0">
              <a:solidFill>
                <a:srgbClr val="E2D773"/>
              </a:solidFill>
              <a:latin typeface="Star Jedi" panose="040B0000000000000000" pitchFamily="82" charset="0"/>
            </a:endParaRPr>
          </a:p>
        </p:txBody>
      </p:sp>
    </p:spTree>
    <p:extLst>
      <p:ext uri="{BB962C8B-B14F-4D97-AF65-F5344CB8AC3E}">
        <p14:creationId xmlns:p14="http://schemas.microsoft.com/office/powerpoint/2010/main" val="274091329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pic>
        <p:nvPicPr>
          <p:cNvPr id="2" name="Picture 1">
            <a:extLst>
              <a:ext uri="{FF2B5EF4-FFF2-40B4-BE49-F238E27FC236}">
                <a16:creationId xmlns:a16="http://schemas.microsoft.com/office/drawing/2014/main" id="{921DCE0E-09D0-42A7-9E72-FB4157FCD64B}"/>
              </a:ext>
            </a:extLst>
          </p:cNvPr>
          <p:cNvPicPr>
            <a:picLocks noChangeAspect="1"/>
          </p:cNvPicPr>
          <p:nvPr/>
        </p:nvPicPr>
        <p:blipFill>
          <a:blip r:embed="rId3"/>
          <a:stretch>
            <a:fillRect/>
          </a:stretch>
        </p:blipFill>
        <p:spPr>
          <a:xfrm>
            <a:off x="614117" y="1680800"/>
            <a:ext cx="6651011" cy="2758484"/>
          </a:xfrm>
          <a:prstGeom prst="round2DiagRect">
            <a:avLst>
              <a:gd name="adj1" fmla="val 16667"/>
              <a:gd name="adj2" fmla="val 0"/>
            </a:avLst>
          </a:prstGeom>
          <a:ln w="88900" cap="sq">
            <a:solidFill>
              <a:srgbClr val="FFFFFF"/>
            </a:solidFill>
            <a:miter lim="800000"/>
          </a:ln>
          <a:effectLst/>
        </p:spPr>
      </p:pic>
      <p:pic>
        <p:nvPicPr>
          <p:cNvPr id="5" name="Picture 4">
            <a:extLst>
              <a:ext uri="{FF2B5EF4-FFF2-40B4-BE49-F238E27FC236}">
                <a16:creationId xmlns:a16="http://schemas.microsoft.com/office/drawing/2014/main" id="{8296BCC6-B93F-453E-9EA6-C9E5E95EC6FF}"/>
              </a:ext>
            </a:extLst>
          </p:cNvPr>
          <p:cNvPicPr>
            <a:picLocks noChangeAspect="1"/>
          </p:cNvPicPr>
          <p:nvPr/>
        </p:nvPicPr>
        <p:blipFill>
          <a:blip r:embed="rId4"/>
          <a:stretch>
            <a:fillRect/>
          </a:stretch>
        </p:blipFill>
        <p:spPr>
          <a:xfrm>
            <a:off x="6770492" y="1235441"/>
            <a:ext cx="2490921" cy="3506750"/>
          </a:xfrm>
          <a:prstGeom prst="rect">
            <a:avLst/>
          </a:prstGeom>
        </p:spPr>
      </p:pic>
      <p:sp>
        <p:nvSpPr>
          <p:cNvPr id="8" name="Google Shape;2688;p35">
            <a:extLst>
              <a:ext uri="{FF2B5EF4-FFF2-40B4-BE49-F238E27FC236}">
                <a16:creationId xmlns:a16="http://schemas.microsoft.com/office/drawing/2014/main" id="{FC0DEC81-1ADB-4F73-A46D-982100FFB78C}"/>
              </a:ext>
            </a:extLst>
          </p:cNvPr>
          <p:cNvSpPr txBox="1">
            <a:spLocks noGrp="1"/>
          </p:cNvSpPr>
          <p:nvPr>
            <p:ph type="title"/>
          </p:nvPr>
        </p:nvSpPr>
        <p:spPr>
          <a:xfrm>
            <a:off x="4443914" y="330150"/>
            <a:ext cx="4266386" cy="489000"/>
          </a:xfrm>
          <a:prstGeom prst="rect">
            <a:avLst/>
          </a:prstGeom>
        </p:spPr>
        <p:txBody>
          <a:bodyPr spcFirstLastPara="1" wrap="square" lIns="91425" tIns="91425" rIns="91425" bIns="91425" anchor="t" anchorCtr="0">
            <a:noAutofit/>
          </a:bodyPr>
          <a:lstStyle/>
          <a:p>
            <a:pPr lvl="0"/>
            <a:r>
              <a:rPr lang="en-US" dirty="0"/>
              <a:t>Respondents’ attitude towards Darth </a:t>
            </a:r>
            <a:r>
              <a:rPr lang="en-US" dirty="0" err="1"/>
              <a:t>vader</a:t>
            </a:r>
            <a:r>
              <a:rPr lang="en-US" dirty="0"/>
              <a:t> by gender</a:t>
            </a:r>
            <a:endParaRPr b="0" dirty="0">
              <a:solidFill>
                <a:srgbClr val="E2D773"/>
              </a:solidFill>
              <a:latin typeface="Star Jedi" panose="040B0000000000000000" pitchFamily="82" charset="0"/>
            </a:endParaRPr>
          </a:p>
        </p:txBody>
      </p:sp>
    </p:spTree>
    <p:extLst>
      <p:ext uri="{BB962C8B-B14F-4D97-AF65-F5344CB8AC3E}">
        <p14:creationId xmlns:p14="http://schemas.microsoft.com/office/powerpoint/2010/main" val="176957259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pic>
        <p:nvPicPr>
          <p:cNvPr id="3" name="Picture 2">
            <a:extLst>
              <a:ext uri="{FF2B5EF4-FFF2-40B4-BE49-F238E27FC236}">
                <a16:creationId xmlns:a16="http://schemas.microsoft.com/office/drawing/2014/main" id="{ECEB6155-F283-4636-88EE-84CCA0B1D9BD}"/>
              </a:ext>
            </a:extLst>
          </p:cNvPr>
          <p:cNvPicPr>
            <a:picLocks noChangeAspect="1"/>
          </p:cNvPicPr>
          <p:nvPr/>
        </p:nvPicPr>
        <p:blipFill>
          <a:blip r:embed="rId3"/>
          <a:stretch>
            <a:fillRect/>
          </a:stretch>
        </p:blipFill>
        <p:spPr>
          <a:xfrm>
            <a:off x="614116" y="1676575"/>
            <a:ext cx="6651011" cy="2750036"/>
          </a:xfrm>
          <a:prstGeom prst="round2DiagRect">
            <a:avLst>
              <a:gd name="adj1" fmla="val 16667"/>
              <a:gd name="adj2" fmla="val 0"/>
            </a:avLst>
          </a:prstGeom>
          <a:ln w="88900" cap="sq">
            <a:solidFill>
              <a:srgbClr val="FFFFFF"/>
            </a:solidFill>
            <a:miter lim="800000"/>
          </a:ln>
          <a:effectLst/>
        </p:spPr>
      </p:pic>
      <p:pic>
        <p:nvPicPr>
          <p:cNvPr id="5" name="Picture 4">
            <a:extLst>
              <a:ext uri="{FF2B5EF4-FFF2-40B4-BE49-F238E27FC236}">
                <a16:creationId xmlns:a16="http://schemas.microsoft.com/office/drawing/2014/main" id="{2DA6FFDA-B8D1-4954-A2A5-3B30B49F67CB}"/>
              </a:ext>
            </a:extLst>
          </p:cNvPr>
          <p:cNvPicPr>
            <a:picLocks noChangeAspect="1"/>
          </p:cNvPicPr>
          <p:nvPr/>
        </p:nvPicPr>
        <p:blipFill>
          <a:blip r:embed="rId4"/>
          <a:stretch>
            <a:fillRect/>
          </a:stretch>
        </p:blipFill>
        <p:spPr>
          <a:xfrm>
            <a:off x="7137060" y="1609059"/>
            <a:ext cx="1619120" cy="2590593"/>
          </a:xfrm>
          <a:prstGeom prst="rect">
            <a:avLst/>
          </a:prstGeom>
        </p:spPr>
      </p:pic>
      <p:sp>
        <p:nvSpPr>
          <p:cNvPr id="8" name="Google Shape;2688;p35">
            <a:extLst>
              <a:ext uri="{FF2B5EF4-FFF2-40B4-BE49-F238E27FC236}">
                <a16:creationId xmlns:a16="http://schemas.microsoft.com/office/drawing/2014/main" id="{B8A87B2D-3ADB-4221-9197-9806D87876E9}"/>
              </a:ext>
            </a:extLst>
          </p:cNvPr>
          <p:cNvSpPr txBox="1">
            <a:spLocks noGrp="1"/>
          </p:cNvSpPr>
          <p:nvPr>
            <p:ph type="title"/>
          </p:nvPr>
        </p:nvSpPr>
        <p:spPr>
          <a:xfrm>
            <a:off x="4443914" y="330150"/>
            <a:ext cx="4266386" cy="489000"/>
          </a:xfrm>
          <a:prstGeom prst="rect">
            <a:avLst/>
          </a:prstGeom>
        </p:spPr>
        <p:txBody>
          <a:bodyPr spcFirstLastPara="1" wrap="square" lIns="91425" tIns="91425" rIns="91425" bIns="91425" anchor="t" anchorCtr="0">
            <a:noAutofit/>
          </a:bodyPr>
          <a:lstStyle/>
          <a:p>
            <a:pPr lvl="0"/>
            <a:r>
              <a:rPr lang="en-US" dirty="0"/>
              <a:t>Respondents’ attitude towards Padme by Location</a:t>
            </a:r>
            <a:endParaRPr b="0" dirty="0">
              <a:solidFill>
                <a:srgbClr val="E2D773"/>
              </a:solidFill>
              <a:latin typeface="Star Jedi" panose="040B0000000000000000" pitchFamily="82" charset="0"/>
            </a:endParaRPr>
          </a:p>
        </p:txBody>
      </p:sp>
    </p:spTree>
    <p:extLst>
      <p:ext uri="{BB962C8B-B14F-4D97-AF65-F5344CB8AC3E}">
        <p14:creationId xmlns:p14="http://schemas.microsoft.com/office/powerpoint/2010/main" val="166505191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9"/>
        <p:cNvGrpSpPr/>
        <p:nvPr/>
      </p:nvGrpSpPr>
      <p:grpSpPr>
        <a:xfrm>
          <a:off x="0" y="0"/>
          <a:ext cx="0" cy="0"/>
          <a:chOff x="0" y="0"/>
          <a:chExt cx="0" cy="0"/>
        </a:xfrm>
      </p:grpSpPr>
      <p:sp>
        <p:nvSpPr>
          <p:cNvPr id="3930" name="Google Shape;3930;p50"/>
          <p:cNvSpPr txBox="1">
            <a:spLocks noGrp="1"/>
          </p:cNvSpPr>
          <p:nvPr>
            <p:ph type="ctrTitle"/>
          </p:nvPr>
        </p:nvSpPr>
        <p:spPr>
          <a:xfrm>
            <a:off x="220787" y="2250102"/>
            <a:ext cx="8342700" cy="142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0" dirty="0">
                <a:solidFill>
                  <a:srgbClr val="FFC000"/>
                </a:solidFill>
                <a:latin typeface="Star Jedi" panose="040B0000000000000000" pitchFamily="82" charset="0"/>
              </a:rPr>
              <a:t>Thanks!</a:t>
            </a:r>
            <a:endParaRPr b="0" dirty="0">
              <a:solidFill>
                <a:srgbClr val="FFC000"/>
              </a:solidFill>
              <a:latin typeface="Star Jedi" panose="040B0000000000000000" pitchFamily="82" charset="0"/>
            </a:endParaRPr>
          </a:p>
        </p:txBody>
      </p:sp>
      <p:pic>
        <p:nvPicPr>
          <p:cNvPr id="3" name="Picture 2" descr="A person wearing a uniform&#10;&#10;Description automatically generated">
            <a:extLst>
              <a:ext uri="{FF2B5EF4-FFF2-40B4-BE49-F238E27FC236}">
                <a16:creationId xmlns:a16="http://schemas.microsoft.com/office/drawing/2014/main" id="{7895BB8B-D46A-477B-88C2-61107E8AB61D}"/>
              </a:ext>
            </a:extLst>
          </p:cNvPr>
          <p:cNvPicPr>
            <a:picLocks noChangeAspect="1"/>
          </p:cNvPicPr>
          <p:nvPr/>
        </p:nvPicPr>
        <p:blipFill>
          <a:blip r:embed="rId3"/>
          <a:stretch>
            <a:fillRect/>
          </a:stretch>
        </p:blipFill>
        <p:spPr>
          <a:xfrm>
            <a:off x="3598344" y="170363"/>
            <a:ext cx="2446744" cy="2722339"/>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grpSp>
        <p:nvGrpSpPr>
          <p:cNvPr id="2505" name="Google Shape;2505;p23"/>
          <p:cNvGrpSpPr/>
          <p:nvPr/>
        </p:nvGrpSpPr>
        <p:grpSpPr>
          <a:xfrm rot="7560219" flipH="1">
            <a:off x="-733725" y="-432469"/>
            <a:ext cx="1746097" cy="1763524"/>
            <a:chOff x="1977150" y="891025"/>
            <a:chExt cx="255500" cy="258050"/>
          </a:xfrm>
        </p:grpSpPr>
        <p:sp>
          <p:nvSpPr>
            <p:cNvPr id="2506" name="Google Shape;2506;p23"/>
            <p:cNvSpPr/>
            <p:nvPr/>
          </p:nvSpPr>
          <p:spPr>
            <a:xfrm>
              <a:off x="2058550" y="1111325"/>
              <a:ext cx="41325" cy="37750"/>
            </a:xfrm>
            <a:custGeom>
              <a:avLst/>
              <a:gdLst/>
              <a:ahLst/>
              <a:cxnLst/>
              <a:rect l="l" t="t" r="r" b="b"/>
              <a:pathLst>
                <a:path w="1653" h="1510" extrusionOk="0">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3"/>
            <p:cNvSpPr/>
            <p:nvPr/>
          </p:nvSpPr>
          <p:spPr>
            <a:xfrm>
              <a:off x="2186900" y="1026575"/>
              <a:ext cx="45750" cy="45275"/>
            </a:xfrm>
            <a:custGeom>
              <a:avLst/>
              <a:gdLst/>
              <a:ahLst/>
              <a:cxnLst/>
              <a:rect l="l" t="t" r="r" b="b"/>
              <a:pathLst>
                <a:path w="1830" h="1811" extrusionOk="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3"/>
            <p:cNvSpPr/>
            <p:nvPr/>
          </p:nvSpPr>
          <p:spPr>
            <a:xfrm>
              <a:off x="2169475" y="934025"/>
              <a:ext cx="44500" cy="40975"/>
            </a:xfrm>
            <a:custGeom>
              <a:avLst/>
              <a:gdLst/>
              <a:ahLst/>
              <a:cxnLst/>
              <a:rect l="l" t="t" r="r" b="b"/>
              <a:pathLst>
                <a:path w="1780" h="1639" extrusionOk="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3"/>
            <p:cNvSpPr/>
            <p:nvPr/>
          </p:nvSpPr>
          <p:spPr>
            <a:xfrm>
              <a:off x="2073400" y="891025"/>
              <a:ext cx="40025" cy="37450"/>
            </a:xfrm>
            <a:custGeom>
              <a:avLst/>
              <a:gdLst/>
              <a:ahLst/>
              <a:cxnLst/>
              <a:rect l="l" t="t" r="r" b="b"/>
              <a:pathLst>
                <a:path w="1601" h="1498" extrusionOk="0">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3"/>
            <p:cNvSpPr/>
            <p:nvPr/>
          </p:nvSpPr>
          <p:spPr>
            <a:xfrm>
              <a:off x="1986900" y="933675"/>
              <a:ext cx="46350" cy="43400"/>
            </a:xfrm>
            <a:custGeom>
              <a:avLst/>
              <a:gdLst/>
              <a:ahLst/>
              <a:cxnLst/>
              <a:rect l="l" t="t" r="r" b="b"/>
              <a:pathLst>
                <a:path w="1854" h="1736" extrusionOk="0">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3"/>
            <p:cNvSpPr/>
            <p:nvPr/>
          </p:nvSpPr>
          <p:spPr>
            <a:xfrm>
              <a:off x="1977250" y="898100"/>
              <a:ext cx="247600" cy="247600"/>
            </a:xfrm>
            <a:custGeom>
              <a:avLst/>
              <a:gdLst/>
              <a:ahLst/>
              <a:cxnLst/>
              <a:rect l="l" t="t" r="r" b="b"/>
              <a:pathLst>
                <a:path w="9904" h="9904" extrusionOk="0">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3"/>
            <p:cNvSpPr/>
            <p:nvPr/>
          </p:nvSpPr>
          <p:spPr>
            <a:xfrm>
              <a:off x="1977150" y="996300"/>
              <a:ext cx="247600" cy="149400"/>
            </a:xfrm>
            <a:custGeom>
              <a:avLst/>
              <a:gdLst/>
              <a:ahLst/>
              <a:cxnLst/>
              <a:rect l="l" t="t" r="r" b="b"/>
              <a:pathLst>
                <a:path w="9904" h="5976" extrusionOk="0">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3"/>
            <p:cNvSpPr/>
            <p:nvPr/>
          </p:nvSpPr>
          <p:spPr>
            <a:xfrm>
              <a:off x="2042150" y="945550"/>
              <a:ext cx="31075" cy="21500"/>
            </a:xfrm>
            <a:custGeom>
              <a:avLst/>
              <a:gdLst/>
              <a:ahLst/>
              <a:cxnLst/>
              <a:rect l="l" t="t" r="r" b="b"/>
              <a:pathLst>
                <a:path w="1243" h="860" extrusionOk="0">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3"/>
            <p:cNvSpPr/>
            <p:nvPr/>
          </p:nvSpPr>
          <p:spPr>
            <a:xfrm>
              <a:off x="2034150" y="940200"/>
              <a:ext cx="41850" cy="29475"/>
            </a:xfrm>
            <a:custGeom>
              <a:avLst/>
              <a:gdLst/>
              <a:ahLst/>
              <a:cxnLst/>
              <a:rect l="l" t="t" r="r" b="b"/>
              <a:pathLst>
                <a:path w="1674" h="1179" extrusionOk="0">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3"/>
            <p:cNvSpPr/>
            <p:nvPr/>
          </p:nvSpPr>
          <p:spPr>
            <a:xfrm>
              <a:off x="2043875" y="947600"/>
              <a:ext cx="29350" cy="19350"/>
            </a:xfrm>
            <a:custGeom>
              <a:avLst/>
              <a:gdLst/>
              <a:ahLst/>
              <a:cxnLst/>
              <a:rect l="l" t="t" r="r" b="b"/>
              <a:pathLst>
                <a:path w="1174" h="774" extrusionOk="0">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3"/>
            <p:cNvSpPr/>
            <p:nvPr/>
          </p:nvSpPr>
          <p:spPr>
            <a:xfrm>
              <a:off x="2093925" y="917650"/>
              <a:ext cx="20200" cy="11125"/>
            </a:xfrm>
            <a:custGeom>
              <a:avLst/>
              <a:gdLst/>
              <a:ahLst/>
              <a:cxnLst/>
              <a:rect l="l" t="t" r="r" b="b"/>
              <a:pathLst>
                <a:path w="808" h="445" extrusionOk="0">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3"/>
            <p:cNvSpPr/>
            <p:nvPr/>
          </p:nvSpPr>
          <p:spPr>
            <a:xfrm>
              <a:off x="2135225" y="957850"/>
              <a:ext cx="12225" cy="11225"/>
            </a:xfrm>
            <a:custGeom>
              <a:avLst/>
              <a:gdLst/>
              <a:ahLst/>
              <a:cxnLst/>
              <a:rect l="l" t="t" r="r" b="b"/>
              <a:pathLst>
                <a:path w="489" h="449" extrusionOk="0">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3"/>
            <p:cNvSpPr/>
            <p:nvPr/>
          </p:nvSpPr>
          <p:spPr>
            <a:xfrm>
              <a:off x="2087975" y="914225"/>
              <a:ext cx="27175" cy="16800"/>
            </a:xfrm>
            <a:custGeom>
              <a:avLst/>
              <a:gdLst/>
              <a:ahLst/>
              <a:cxnLst/>
              <a:rect l="l" t="t" r="r" b="b"/>
              <a:pathLst>
                <a:path w="1087" h="672" extrusionOk="0">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3"/>
            <p:cNvSpPr/>
            <p:nvPr/>
          </p:nvSpPr>
          <p:spPr>
            <a:xfrm>
              <a:off x="2098625" y="917675"/>
              <a:ext cx="15500" cy="11075"/>
            </a:xfrm>
            <a:custGeom>
              <a:avLst/>
              <a:gdLst/>
              <a:ahLst/>
              <a:cxnLst/>
              <a:rect l="l" t="t" r="r" b="b"/>
              <a:pathLst>
                <a:path w="620" h="443" extrusionOk="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3"/>
            <p:cNvSpPr/>
            <p:nvPr/>
          </p:nvSpPr>
          <p:spPr>
            <a:xfrm>
              <a:off x="1990675" y="994325"/>
              <a:ext cx="25350" cy="26525"/>
            </a:xfrm>
            <a:custGeom>
              <a:avLst/>
              <a:gdLst/>
              <a:ahLst/>
              <a:cxnLst/>
              <a:rect l="l" t="t" r="r" b="b"/>
              <a:pathLst>
                <a:path w="1014" h="1061" extrusionOk="0">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3"/>
            <p:cNvSpPr/>
            <p:nvPr/>
          </p:nvSpPr>
          <p:spPr>
            <a:xfrm>
              <a:off x="2006050" y="989875"/>
              <a:ext cx="14800" cy="20075"/>
            </a:xfrm>
            <a:custGeom>
              <a:avLst/>
              <a:gdLst/>
              <a:ahLst/>
              <a:cxnLst/>
              <a:rect l="l" t="t" r="r" b="b"/>
              <a:pathLst>
                <a:path w="592" h="803" extrusionOk="0">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3"/>
            <p:cNvSpPr/>
            <p:nvPr/>
          </p:nvSpPr>
          <p:spPr>
            <a:xfrm>
              <a:off x="1982375" y="998775"/>
              <a:ext cx="32425" cy="29500"/>
            </a:xfrm>
            <a:custGeom>
              <a:avLst/>
              <a:gdLst/>
              <a:ahLst/>
              <a:cxnLst/>
              <a:rect l="l" t="t" r="r" b="b"/>
              <a:pathLst>
                <a:path w="1297" h="1180" extrusionOk="0">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3"/>
            <p:cNvSpPr/>
            <p:nvPr/>
          </p:nvSpPr>
          <p:spPr>
            <a:xfrm>
              <a:off x="1993250" y="994325"/>
              <a:ext cx="22775" cy="21375"/>
            </a:xfrm>
            <a:custGeom>
              <a:avLst/>
              <a:gdLst/>
              <a:ahLst/>
              <a:cxnLst/>
              <a:rect l="l" t="t" r="r" b="b"/>
              <a:pathLst>
                <a:path w="911" h="855" extrusionOk="0">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3"/>
            <p:cNvSpPr/>
            <p:nvPr/>
          </p:nvSpPr>
          <p:spPr>
            <a:xfrm>
              <a:off x="2014675" y="1040825"/>
              <a:ext cx="46550" cy="37250"/>
            </a:xfrm>
            <a:custGeom>
              <a:avLst/>
              <a:gdLst/>
              <a:ahLst/>
              <a:cxnLst/>
              <a:rect l="l" t="t" r="r" b="b"/>
              <a:pathLst>
                <a:path w="1862" h="1490" extrusionOk="0">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3"/>
            <p:cNvSpPr/>
            <p:nvPr/>
          </p:nvSpPr>
          <p:spPr>
            <a:xfrm>
              <a:off x="2017025" y="1040875"/>
              <a:ext cx="43400" cy="27625"/>
            </a:xfrm>
            <a:custGeom>
              <a:avLst/>
              <a:gdLst/>
              <a:ahLst/>
              <a:cxnLst/>
              <a:rect l="l" t="t" r="r" b="b"/>
              <a:pathLst>
                <a:path w="1736" h="1105" extrusionOk="0">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3"/>
            <p:cNvSpPr/>
            <p:nvPr/>
          </p:nvSpPr>
          <p:spPr>
            <a:xfrm>
              <a:off x="2010475" y="1060875"/>
              <a:ext cx="59375" cy="30150"/>
            </a:xfrm>
            <a:custGeom>
              <a:avLst/>
              <a:gdLst/>
              <a:ahLst/>
              <a:cxnLst/>
              <a:rect l="l" t="t" r="r" b="b"/>
              <a:pathLst>
                <a:path w="2375" h="1206" extrusionOk="0">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3"/>
            <p:cNvSpPr/>
            <p:nvPr/>
          </p:nvSpPr>
          <p:spPr>
            <a:xfrm>
              <a:off x="2054750" y="1107775"/>
              <a:ext cx="36100" cy="20900"/>
            </a:xfrm>
            <a:custGeom>
              <a:avLst/>
              <a:gdLst/>
              <a:ahLst/>
              <a:cxnLst/>
              <a:rect l="l" t="t" r="r" b="b"/>
              <a:pathLst>
                <a:path w="1444" h="836" extrusionOk="0">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3"/>
            <p:cNvSpPr/>
            <p:nvPr/>
          </p:nvSpPr>
          <p:spPr>
            <a:xfrm>
              <a:off x="2058350" y="1119625"/>
              <a:ext cx="27075" cy="16125"/>
            </a:xfrm>
            <a:custGeom>
              <a:avLst/>
              <a:gdLst/>
              <a:ahLst/>
              <a:cxnLst/>
              <a:rect l="l" t="t" r="r" b="b"/>
              <a:pathLst>
                <a:path w="1083" h="645" extrusionOk="0">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3"/>
            <p:cNvSpPr/>
            <p:nvPr/>
          </p:nvSpPr>
          <p:spPr>
            <a:xfrm>
              <a:off x="2115125" y="1040775"/>
              <a:ext cx="71075" cy="59300"/>
            </a:xfrm>
            <a:custGeom>
              <a:avLst/>
              <a:gdLst/>
              <a:ahLst/>
              <a:cxnLst/>
              <a:rect l="l" t="t" r="r" b="b"/>
              <a:pathLst>
                <a:path w="2843" h="2372" extrusionOk="0">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3"/>
            <p:cNvSpPr/>
            <p:nvPr/>
          </p:nvSpPr>
          <p:spPr>
            <a:xfrm>
              <a:off x="2116675" y="1040800"/>
              <a:ext cx="64600" cy="48100"/>
            </a:xfrm>
            <a:custGeom>
              <a:avLst/>
              <a:gdLst/>
              <a:ahLst/>
              <a:cxnLst/>
              <a:rect l="l" t="t" r="r" b="b"/>
              <a:pathLst>
                <a:path w="2584" h="1924" extrusionOk="0">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3"/>
            <p:cNvSpPr/>
            <p:nvPr/>
          </p:nvSpPr>
          <p:spPr>
            <a:xfrm>
              <a:off x="2110425" y="1065100"/>
              <a:ext cx="81725" cy="51375"/>
            </a:xfrm>
            <a:custGeom>
              <a:avLst/>
              <a:gdLst/>
              <a:ahLst/>
              <a:cxnLst/>
              <a:rect l="l" t="t" r="r" b="b"/>
              <a:pathLst>
                <a:path w="3269" h="2055" extrusionOk="0">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3"/>
            <p:cNvSpPr/>
            <p:nvPr/>
          </p:nvSpPr>
          <p:spPr>
            <a:xfrm>
              <a:off x="2060400" y="1000950"/>
              <a:ext cx="15075" cy="10100"/>
            </a:xfrm>
            <a:custGeom>
              <a:avLst/>
              <a:gdLst/>
              <a:ahLst/>
              <a:cxnLst/>
              <a:rect l="l" t="t" r="r" b="b"/>
              <a:pathLst>
                <a:path w="603" h="404" extrusionOk="0">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3"/>
            <p:cNvSpPr/>
            <p:nvPr/>
          </p:nvSpPr>
          <p:spPr>
            <a:xfrm>
              <a:off x="2060300" y="1004300"/>
              <a:ext cx="17850" cy="9425"/>
            </a:xfrm>
            <a:custGeom>
              <a:avLst/>
              <a:gdLst/>
              <a:ahLst/>
              <a:cxnLst/>
              <a:rect l="l" t="t" r="r" b="b"/>
              <a:pathLst>
                <a:path w="714" h="377" extrusionOk="0">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3"/>
            <p:cNvSpPr/>
            <p:nvPr/>
          </p:nvSpPr>
          <p:spPr>
            <a:xfrm>
              <a:off x="2060500" y="1001000"/>
              <a:ext cx="13250" cy="8250"/>
            </a:xfrm>
            <a:custGeom>
              <a:avLst/>
              <a:gdLst/>
              <a:ahLst/>
              <a:cxnLst/>
              <a:rect l="l" t="t" r="r" b="b"/>
              <a:pathLst>
                <a:path w="530" h="330" extrusionOk="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3"/>
            <p:cNvSpPr/>
            <p:nvPr/>
          </p:nvSpPr>
          <p:spPr>
            <a:xfrm>
              <a:off x="2122825" y="999250"/>
              <a:ext cx="11800" cy="10400"/>
            </a:xfrm>
            <a:custGeom>
              <a:avLst/>
              <a:gdLst/>
              <a:ahLst/>
              <a:cxnLst/>
              <a:rect l="l" t="t" r="r" b="b"/>
              <a:pathLst>
                <a:path w="472" h="416" extrusionOk="0">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3"/>
            <p:cNvSpPr/>
            <p:nvPr/>
          </p:nvSpPr>
          <p:spPr>
            <a:xfrm>
              <a:off x="2114525" y="995675"/>
              <a:ext cx="24100" cy="18925"/>
            </a:xfrm>
            <a:custGeom>
              <a:avLst/>
              <a:gdLst/>
              <a:ahLst/>
              <a:cxnLst/>
              <a:rect l="l" t="t" r="r" b="b"/>
              <a:pathLst>
                <a:path w="964" h="757" extrusionOk="0">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3"/>
            <p:cNvSpPr/>
            <p:nvPr/>
          </p:nvSpPr>
          <p:spPr>
            <a:xfrm>
              <a:off x="2187300" y="1009025"/>
              <a:ext cx="7300" cy="6025"/>
            </a:xfrm>
            <a:custGeom>
              <a:avLst/>
              <a:gdLst/>
              <a:ahLst/>
              <a:cxnLst/>
              <a:rect l="l" t="t" r="r" b="b"/>
              <a:pathLst>
                <a:path w="292" h="241" extrusionOk="0">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3"/>
            <p:cNvSpPr/>
            <p:nvPr/>
          </p:nvSpPr>
          <p:spPr>
            <a:xfrm>
              <a:off x="2139125" y="956125"/>
              <a:ext cx="8125" cy="5550"/>
            </a:xfrm>
            <a:custGeom>
              <a:avLst/>
              <a:gdLst/>
              <a:ahLst/>
              <a:cxnLst/>
              <a:rect l="l" t="t" r="r" b="b"/>
              <a:pathLst>
                <a:path w="325" h="222" extrusionOk="0">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3"/>
            <p:cNvSpPr/>
            <p:nvPr/>
          </p:nvSpPr>
          <p:spPr>
            <a:xfrm>
              <a:off x="2185450" y="971825"/>
              <a:ext cx="8025" cy="6350"/>
            </a:xfrm>
            <a:custGeom>
              <a:avLst/>
              <a:gdLst/>
              <a:ahLst/>
              <a:cxnLst/>
              <a:rect l="l" t="t" r="r" b="b"/>
              <a:pathLst>
                <a:path w="321" h="254" extrusionOk="0">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3"/>
            <p:cNvSpPr/>
            <p:nvPr/>
          </p:nvSpPr>
          <p:spPr>
            <a:xfrm>
              <a:off x="2141175" y="929525"/>
              <a:ext cx="15800" cy="8275"/>
            </a:xfrm>
            <a:custGeom>
              <a:avLst/>
              <a:gdLst/>
              <a:ahLst/>
              <a:cxnLst/>
              <a:rect l="l" t="t" r="r" b="b"/>
              <a:pathLst>
                <a:path w="632" h="331" extrusionOk="0">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3"/>
            <p:cNvSpPr/>
            <p:nvPr/>
          </p:nvSpPr>
          <p:spPr>
            <a:xfrm>
              <a:off x="1984850" y="1062525"/>
              <a:ext cx="16325" cy="26225"/>
            </a:xfrm>
            <a:custGeom>
              <a:avLst/>
              <a:gdLst/>
              <a:ahLst/>
              <a:cxnLst/>
              <a:rect l="l" t="t" r="r" b="b"/>
              <a:pathLst>
                <a:path w="653" h="1049" extrusionOk="0">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3"/>
            <p:cNvSpPr/>
            <p:nvPr/>
          </p:nvSpPr>
          <p:spPr>
            <a:xfrm>
              <a:off x="1983200" y="1063650"/>
              <a:ext cx="15200" cy="25025"/>
            </a:xfrm>
            <a:custGeom>
              <a:avLst/>
              <a:gdLst/>
              <a:ahLst/>
              <a:cxnLst/>
              <a:rect l="l" t="t" r="r" b="b"/>
              <a:pathLst>
                <a:path w="608" h="1001" extrusionOk="0">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3"/>
            <p:cNvSpPr/>
            <p:nvPr/>
          </p:nvSpPr>
          <p:spPr>
            <a:xfrm>
              <a:off x="1986775" y="1072675"/>
              <a:ext cx="11825" cy="15925"/>
            </a:xfrm>
            <a:custGeom>
              <a:avLst/>
              <a:gdLst/>
              <a:ahLst/>
              <a:cxnLst/>
              <a:rect l="l" t="t" r="r" b="b"/>
              <a:pathLst>
                <a:path w="473" h="637" extrusionOk="0">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3"/>
            <p:cNvSpPr/>
            <p:nvPr/>
          </p:nvSpPr>
          <p:spPr>
            <a:xfrm>
              <a:off x="2181250" y="971800"/>
              <a:ext cx="11925" cy="9675"/>
            </a:xfrm>
            <a:custGeom>
              <a:avLst/>
              <a:gdLst/>
              <a:ahLst/>
              <a:cxnLst/>
              <a:rect l="l" t="t" r="r" b="b"/>
              <a:pathLst>
                <a:path w="477" h="387" extrusionOk="0">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317;p21">
            <a:extLst>
              <a:ext uri="{FF2B5EF4-FFF2-40B4-BE49-F238E27FC236}">
                <a16:creationId xmlns:a16="http://schemas.microsoft.com/office/drawing/2014/main" id="{04E7410F-48DF-401B-8B9E-CDA6DF728BE9}"/>
              </a:ext>
            </a:extLst>
          </p:cNvPr>
          <p:cNvSpPr txBox="1">
            <a:spLocks/>
          </p:cNvSpPr>
          <p:nvPr/>
        </p:nvSpPr>
        <p:spPr>
          <a:xfrm>
            <a:off x="789355" y="124077"/>
            <a:ext cx="7510937" cy="898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Unica One"/>
              <a:buNone/>
              <a:defRPr sz="48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800" dirty="0">
                <a:solidFill>
                  <a:srgbClr val="FFC000"/>
                </a:solidFill>
                <a:latin typeface="Star Jedi" panose="040B0000000000000000" pitchFamily="82" charset="0"/>
              </a:rPr>
              <a:t>Data Preparation</a:t>
            </a:r>
          </a:p>
        </p:txBody>
      </p:sp>
      <p:sp>
        <p:nvSpPr>
          <p:cNvPr id="6" name="Rectangle 5">
            <a:extLst>
              <a:ext uri="{FF2B5EF4-FFF2-40B4-BE49-F238E27FC236}">
                <a16:creationId xmlns:a16="http://schemas.microsoft.com/office/drawing/2014/main" id="{D44149B4-8E25-47A5-BEB5-374BB60EB036}"/>
              </a:ext>
            </a:extLst>
          </p:cNvPr>
          <p:cNvSpPr/>
          <p:nvPr/>
        </p:nvSpPr>
        <p:spPr>
          <a:xfrm>
            <a:off x="1076706" y="1639794"/>
            <a:ext cx="6990588" cy="1600438"/>
          </a:xfrm>
          <a:prstGeom prst="rect">
            <a:avLst/>
          </a:prstGeom>
        </p:spPr>
        <p:txBody>
          <a:bodyPr wrap="square">
            <a:spAutoFit/>
          </a:bodyPr>
          <a:lstStyle/>
          <a:p>
            <a:pPr marL="285750" indent="-285750">
              <a:buFont typeface="Arial" panose="020B0604020202020204" pitchFamily="34" charset="0"/>
              <a:buChar char="•"/>
            </a:pPr>
            <a:r>
              <a:rPr lang="en-US" dirty="0">
                <a:solidFill>
                  <a:srgbClr val="FFFFFF"/>
                </a:solidFill>
                <a:latin typeface="Scope One"/>
                <a:cs typeface="Scope One"/>
                <a:sym typeface="Scope One"/>
              </a:rPr>
              <a:t>Changed the column names, and had separate columns for the sub-columns</a:t>
            </a:r>
            <a:r>
              <a:rPr lang="en-AU" dirty="0">
                <a:solidFill>
                  <a:srgbClr val="FFFFFF"/>
                </a:solidFill>
                <a:latin typeface="Scope One"/>
                <a:cs typeface="Scope One"/>
                <a:sym typeface="Scope One"/>
              </a:rPr>
              <a:t> (check boxes)</a:t>
            </a:r>
          </a:p>
          <a:p>
            <a:pPr marL="285750" indent="-285750">
              <a:buFont typeface="Arial" panose="020B0604020202020204" pitchFamily="34" charset="0"/>
              <a:buChar char="•"/>
            </a:pPr>
            <a:endParaRPr lang="en-AU" dirty="0">
              <a:solidFill>
                <a:srgbClr val="FFFFFF"/>
              </a:solidFill>
              <a:latin typeface="Scope One"/>
              <a:cs typeface="Scope One"/>
              <a:sym typeface="Scope One"/>
            </a:endParaRPr>
          </a:p>
          <a:p>
            <a:pPr marL="285750" indent="-285750">
              <a:buFont typeface="Arial" panose="020B0604020202020204" pitchFamily="34" charset="0"/>
              <a:buChar char="•"/>
            </a:pPr>
            <a:r>
              <a:rPr lang="en-AU" dirty="0">
                <a:solidFill>
                  <a:srgbClr val="FFFFFF"/>
                </a:solidFill>
                <a:latin typeface="Scope One"/>
                <a:cs typeface="Scope One"/>
                <a:sym typeface="Scope One"/>
              </a:rPr>
              <a:t>Filled all the columns of whether respondents had seen each of the six movies with ‘Yes’ or ‘No’ if they had checked the box for that movie</a:t>
            </a:r>
          </a:p>
          <a:p>
            <a:endParaRPr lang="en-AU" dirty="0">
              <a:solidFill>
                <a:srgbClr val="FFFFFF"/>
              </a:solidFill>
              <a:latin typeface="Scope One"/>
              <a:cs typeface="Scope One"/>
              <a:sym typeface="Scope One"/>
            </a:endParaRPr>
          </a:p>
          <a:p>
            <a:endParaRPr lang="en-US" dirty="0">
              <a:solidFill>
                <a:srgbClr val="FFFFFF"/>
              </a:solidFill>
              <a:latin typeface="Scope One"/>
              <a:cs typeface="Scope One"/>
              <a:sym typeface="Scope One"/>
            </a:endParaRPr>
          </a:p>
        </p:txBody>
      </p:sp>
    </p:spTree>
    <p:extLst>
      <p:ext uri="{BB962C8B-B14F-4D97-AF65-F5344CB8AC3E}">
        <p14:creationId xmlns:p14="http://schemas.microsoft.com/office/powerpoint/2010/main" val="29513607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grpSp>
        <p:nvGrpSpPr>
          <p:cNvPr id="2505" name="Google Shape;2505;p23"/>
          <p:cNvGrpSpPr/>
          <p:nvPr/>
        </p:nvGrpSpPr>
        <p:grpSpPr>
          <a:xfrm rot="7560219" flipH="1">
            <a:off x="-733725" y="-432469"/>
            <a:ext cx="1746097" cy="1763524"/>
            <a:chOff x="1977150" y="891025"/>
            <a:chExt cx="255500" cy="258050"/>
          </a:xfrm>
        </p:grpSpPr>
        <p:sp>
          <p:nvSpPr>
            <p:cNvPr id="2506" name="Google Shape;2506;p23"/>
            <p:cNvSpPr/>
            <p:nvPr/>
          </p:nvSpPr>
          <p:spPr>
            <a:xfrm>
              <a:off x="2058550" y="1111325"/>
              <a:ext cx="41325" cy="37750"/>
            </a:xfrm>
            <a:custGeom>
              <a:avLst/>
              <a:gdLst/>
              <a:ahLst/>
              <a:cxnLst/>
              <a:rect l="l" t="t" r="r" b="b"/>
              <a:pathLst>
                <a:path w="1653" h="1510" extrusionOk="0">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3"/>
            <p:cNvSpPr/>
            <p:nvPr/>
          </p:nvSpPr>
          <p:spPr>
            <a:xfrm>
              <a:off x="2186900" y="1026575"/>
              <a:ext cx="45750" cy="45275"/>
            </a:xfrm>
            <a:custGeom>
              <a:avLst/>
              <a:gdLst/>
              <a:ahLst/>
              <a:cxnLst/>
              <a:rect l="l" t="t" r="r" b="b"/>
              <a:pathLst>
                <a:path w="1830" h="1811" extrusionOk="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3"/>
            <p:cNvSpPr/>
            <p:nvPr/>
          </p:nvSpPr>
          <p:spPr>
            <a:xfrm>
              <a:off x="2169475" y="934025"/>
              <a:ext cx="44500" cy="40975"/>
            </a:xfrm>
            <a:custGeom>
              <a:avLst/>
              <a:gdLst/>
              <a:ahLst/>
              <a:cxnLst/>
              <a:rect l="l" t="t" r="r" b="b"/>
              <a:pathLst>
                <a:path w="1780" h="1639" extrusionOk="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3"/>
            <p:cNvSpPr/>
            <p:nvPr/>
          </p:nvSpPr>
          <p:spPr>
            <a:xfrm>
              <a:off x="2073400" y="891025"/>
              <a:ext cx="40025" cy="37450"/>
            </a:xfrm>
            <a:custGeom>
              <a:avLst/>
              <a:gdLst/>
              <a:ahLst/>
              <a:cxnLst/>
              <a:rect l="l" t="t" r="r" b="b"/>
              <a:pathLst>
                <a:path w="1601" h="1498" extrusionOk="0">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3"/>
            <p:cNvSpPr/>
            <p:nvPr/>
          </p:nvSpPr>
          <p:spPr>
            <a:xfrm>
              <a:off x="1986900" y="933675"/>
              <a:ext cx="46350" cy="43400"/>
            </a:xfrm>
            <a:custGeom>
              <a:avLst/>
              <a:gdLst/>
              <a:ahLst/>
              <a:cxnLst/>
              <a:rect l="l" t="t" r="r" b="b"/>
              <a:pathLst>
                <a:path w="1854" h="1736" extrusionOk="0">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3"/>
            <p:cNvSpPr/>
            <p:nvPr/>
          </p:nvSpPr>
          <p:spPr>
            <a:xfrm>
              <a:off x="1977250" y="898100"/>
              <a:ext cx="247600" cy="247600"/>
            </a:xfrm>
            <a:custGeom>
              <a:avLst/>
              <a:gdLst/>
              <a:ahLst/>
              <a:cxnLst/>
              <a:rect l="l" t="t" r="r" b="b"/>
              <a:pathLst>
                <a:path w="9904" h="9904" extrusionOk="0">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3"/>
            <p:cNvSpPr/>
            <p:nvPr/>
          </p:nvSpPr>
          <p:spPr>
            <a:xfrm>
              <a:off x="1977150" y="996300"/>
              <a:ext cx="247600" cy="149400"/>
            </a:xfrm>
            <a:custGeom>
              <a:avLst/>
              <a:gdLst/>
              <a:ahLst/>
              <a:cxnLst/>
              <a:rect l="l" t="t" r="r" b="b"/>
              <a:pathLst>
                <a:path w="9904" h="5976" extrusionOk="0">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3"/>
            <p:cNvSpPr/>
            <p:nvPr/>
          </p:nvSpPr>
          <p:spPr>
            <a:xfrm>
              <a:off x="2042150" y="945550"/>
              <a:ext cx="31075" cy="21500"/>
            </a:xfrm>
            <a:custGeom>
              <a:avLst/>
              <a:gdLst/>
              <a:ahLst/>
              <a:cxnLst/>
              <a:rect l="l" t="t" r="r" b="b"/>
              <a:pathLst>
                <a:path w="1243" h="860" extrusionOk="0">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3"/>
            <p:cNvSpPr/>
            <p:nvPr/>
          </p:nvSpPr>
          <p:spPr>
            <a:xfrm>
              <a:off x="2034150" y="940200"/>
              <a:ext cx="41850" cy="29475"/>
            </a:xfrm>
            <a:custGeom>
              <a:avLst/>
              <a:gdLst/>
              <a:ahLst/>
              <a:cxnLst/>
              <a:rect l="l" t="t" r="r" b="b"/>
              <a:pathLst>
                <a:path w="1674" h="1179" extrusionOk="0">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3"/>
            <p:cNvSpPr/>
            <p:nvPr/>
          </p:nvSpPr>
          <p:spPr>
            <a:xfrm>
              <a:off x="2043875" y="947600"/>
              <a:ext cx="29350" cy="19350"/>
            </a:xfrm>
            <a:custGeom>
              <a:avLst/>
              <a:gdLst/>
              <a:ahLst/>
              <a:cxnLst/>
              <a:rect l="l" t="t" r="r" b="b"/>
              <a:pathLst>
                <a:path w="1174" h="774" extrusionOk="0">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3"/>
            <p:cNvSpPr/>
            <p:nvPr/>
          </p:nvSpPr>
          <p:spPr>
            <a:xfrm>
              <a:off x="2093925" y="917650"/>
              <a:ext cx="20200" cy="11125"/>
            </a:xfrm>
            <a:custGeom>
              <a:avLst/>
              <a:gdLst/>
              <a:ahLst/>
              <a:cxnLst/>
              <a:rect l="l" t="t" r="r" b="b"/>
              <a:pathLst>
                <a:path w="808" h="445" extrusionOk="0">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3"/>
            <p:cNvSpPr/>
            <p:nvPr/>
          </p:nvSpPr>
          <p:spPr>
            <a:xfrm>
              <a:off x="2135225" y="957850"/>
              <a:ext cx="12225" cy="11225"/>
            </a:xfrm>
            <a:custGeom>
              <a:avLst/>
              <a:gdLst/>
              <a:ahLst/>
              <a:cxnLst/>
              <a:rect l="l" t="t" r="r" b="b"/>
              <a:pathLst>
                <a:path w="489" h="449" extrusionOk="0">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3"/>
            <p:cNvSpPr/>
            <p:nvPr/>
          </p:nvSpPr>
          <p:spPr>
            <a:xfrm>
              <a:off x="2087975" y="914225"/>
              <a:ext cx="27175" cy="16800"/>
            </a:xfrm>
            <a:custGeom>
              <a:avLst/>
              <a:gdLst/>
              <a:ahLst/>
              <a:cxnLst/>
              <a:rect l="l" t="t" r="r" b="b"/>
              <a:pathLst>
                <a:path w="1087" h="672" extrusionOk="0">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3"/>
            <p:cNvSpPr/>
            <p:nvPr/>
          </p:nvSpPr>
          <p:spPr>
            <a:xfrm>
              <a:off x="2098625" y="917675"/>
              <a:ext cx="15500" cy="11075"/>
            </a:xfrm>
            <a:custGeom>
              <a:avLst/>
              <a:gdLst/>
              <a:ahLst/>
              <a:cxnLst/>
              <a:rect l="l" t="t" r="r" b="b"/>
              <a:pathLst>
                <a:path w="620" h="443" extrusionOk="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3"/>
            <p:cNvSpPr/>
            <p:nvPr/>
          </p:nvSpPr>
          <p:spPr>
            <a:xfrm>
              <a:off x="1990675" y="994325"/>
              <a:ext cx="25350" cy="26525"/>
            </a:xfrm>
            <a:custGeom>
              <a:avLst/>
              <a:gdLst/>
              <a:ahLst/>
              <a:cxnLst/>
              <a:rect l="l" t="t" r="r" b="b"/>
              <a:pathLst>
                <a:path w="1014" h="1061" extrusionOk="0">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3"/>
            <p:cNvSpPr/>
            <p:nvPr/>
          </p:nvSpPr>
          <p:spPr>
            <a:xfrm>
              <a:off x="2006050" y="989875"/>
              <a:ext cx="14800" cy="20075"/>
            </a:xfrm>
            <a:custGeom>
              <a:avLst/>
              <a:gdLst/>
              <a:ahLst/>
              <a:cxnLst/>
              <a:rect l="l" t="t" r="r" b="b"/>
              <a:pathLst>
                <a:path w="592" h="803" extrusionOk="0">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3"/>
            <p:cNvSpPr/>
            <p:nvPr/>
          </p:nvSpPr>
          <p:spPr>
            <a:xfrm>
              <a:off x="1982375" y="998775"/>
              <a:ext cx="32425" cy="29500"/>
            </a:xfrm>
            <a:custGeom>
              <a:avLst/>
              <a:gdLst/>
              <a:ahLst/>
              <a:cxnLst/>
              <a:rect l="l" t="t" r="r" b="b"/>
              <a:pathLst>
                <a:path w="1297" h="1180" extrusionOk="0">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3"/>
            <p:cNvSpPr/>
            <p:nvPr/>
          </p:nvSpPr>
          <p:spPr>
            <a:xfrm>
              <a:off x="1993250" y="994325"/>
              <a:ext cx="22775" cy="21375"/>
            </a:xfrm>
            <a:custGeom>
              <a:avLst/>
              <a:gdLst/>
              <a:ahLst/>
              <a:cxnLst/>
              <a:rect l="l" t="t" r="r" b="b"/>
              <a:pathLst>
                <a:path w="911" h="855" extrusionOk="0">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3"/>
            <p:cNvSpPr/>
            <p:nvPr/>
          </p:nvSpPr>
          <p:spPr>
            <a:xfrm>
              <a:off x="2014675" y="1040825"/>
              <a:ext cx="46550" cy="37250"/>
            </a:xfrm>
            <a:custGeom>
              <a:avLst/>
              <a:gdLst/>
              <a:ahLst/>
              <a:cxnLst/>
              <a:rect l="l" t="t" r="r" b="b"/>
              <a:pathLst>
                <a:path w="1862" h="1490" extrusionOk="0">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3"/>
            <p:cNvSpPr/>
            <p:nvPr/>
          </p:nvSpPr>
          <p:spPr>
            <a:xfrm>
              <a:off x="2017025" y="1040875"/>
              <a:ext cx="43400" cy="27625"/>
            </a:xfrm>
            <a:custGeom>
              <a:avLst/>
              <a:gdLst/>
              <a:ahLst/>
              <a:cxnLst/>
              <a:rect l="l" t="t" r="r" b="b"/>
              <a:pathLst>
                <a:path w="1736" h="1105" extrusionOk="0">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3"/>
            <p:cNvSpPr/>
            <p:nvPr/>
          </p:nvSpPr>
          <p:spPr>
            <a:xfrm>
              <a:off x="2010475" y="1060875"/>
              <a:ext cx="59375" cy="30150"/>
            </a:xfrm>
            <a:custGeom>
              <a:avLst/>
              <a:gdLst/>
              <a:ahLst/>
              <a:cxnLst/>
              <a:rect l="l" t="t" r="r" b="b"/>
              <a:pathLst>
                <a:path w="2375" h="1206" extrusionOk="0">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3"/>
            <p:cNvSpPr/>
            <p:nvPr/>
          </p:nvSpPr>
          <p:spPr>
            <a:xfrm>
              <a:off x="2054750" y="1107775"/>
              <a:ext cx="36100" cy="20900"/>
            </a:xfrm>
            <a:custGeom>
              <a:avLst/>
              <a:gdLst/>
              <a:ahLst/>
              <a:cxnLst/>
              <a:rect l="l" t="t" r="r" b="b"/>
              <a:pathLst>
                <a:path w="1444" h="836" extrusionOk="0">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3"/>
            <p:cNvSpPr/>
            <p:nvPr/>
          </p:nvSpPr>
          <p:spPr>
            <a:xfrm>
              <a:off x="2058350" y="1119625"/>
              <a:ext cx="27075" cy="16125"/>
            </a:xfrm>
            <a:custGeom>
              <a:avLst/>
              <a:gdLst/>
              <a:ahLst/>
              <a:cxnLst/>
              <a:rect l="l" t="t" r="r" b="b"/>
              <a:pathLst>
                <a:path w="1083" h="645" extrusionOk="0">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3"/>
            <p:cNvSpPr/>
            <p:nvPr/>
          </p:nvSpPr>
          <p:spPr>
            <a:xfrm>
              <a:off x="2115125" y="1040775"/>
              <a:ext cx="71075" cy="59300"/>
            </a:xfrm>
            <a:custGeom>
              <a:avLst/>
              <a:gdLst/>
              <a:ahLst/>
              <a:cxnLst/>
              <a:rect l="l" t="t" r="r" b="b"/>
              <a:pathLst>
                <a:path w="2843" h="2372" extrusionOk="0">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3"/>
            <p:cNvSpPr/>
            <p:nvPr/>
          </p:nvSpPr>
          <p:spPr>
            <a:xfrm>
              <a:off x="2116675" y="1040800"/>
              <a:ext cx="64600" cy="48100"/>
            </a:xfrm>
            <a:custGeom>
              <a:avLst/>
              <a:gdLst/>
              <a:ahLst/>
              <a:cxnLst/>
              <a:rect l="l" t="t" r="r" b="b"/>
              <a:pathLst>
                <a:path w="2584" h="1924" extrusionOk="0">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3"/>
            <p:cNvSpPr/>
            <p:nvPr/>
          </p:nvSpPr>
          <p:spPr>
            <a:xfrm>
              <a:off x="2110425" y="1065100"/>
              <a:ext cx="81725" cy="51375"/>
            </a:xfrm>
            <a:custGeom>
              <a:avLst/>
              <a:gdLst/>
              <a:ahLst/>
              <a:cxnLst/>
              <a:rect l="l" t="t" r="r" b="b"/>
              <a:pathLst>
                <a:path w="3269" h="2055" extrusionOk="0">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3"/>
            <p:cNvSpPr/>
            <p:nvPr/>
          </p:nvSpPr>
          <p:spPr>
            <a:xfrm>
              <a:off x="2060400" y="1000950"/>
              <a:ext cx="15075" cy="10100"/>
            </a:xfrm>
            <a:custGeom>
              <a:avLst/>
              <a:gdLst/>
              <a:ahLst/>
              <a:cxnLst/>
              <a:rect l="l" t="t" r="r" b="b"/>
              <a:pathLst>
                <a:path w="603" h="404" extrusionOk="0">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3"/>
            <p:cNvSpPr/>
            <p:nvPr/>
          </p:nvSpPr>
          <p:spPr>
            <a:xfrm>
              <a:off x="2060300" y="1004300"/>
              <a:ext cx="17850" cy="9425"/>
            </a:xfrm>
            <a:custGeom>
              <a:avLst/>
              <a:gdLst/>
              <a:ahLst/>
              <a:cxnLst/>
              <a:rect l="l" t="t" r="r" b="b"/>
              <a:pathLst>
                <a:path w="714" h="377" extrusionOk="0">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3"/>
            <p:cNvSpPr/>
            <p:nvPr/>
          </p:nvSpPr>
          <p:spPr>
            <a:xfrm>
              <a:off x="2060500" y="1001000"/>
              <a:ext cx="13250" cy="8250"/>
            </a:xfrm>
            <a:custGeom>
              <a:avLst/>
              <a:gdLst/>
              <a:ahLst/>
              <a:cxnLst/>
              <a:rect l="l" t="t" r="r" b="b"/>
              <a:pathLst>
                <a:path w="530" h="330" extrusionOk="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3"/>
            <p:cNvSpPr/>
            <p:nvPr/>
          </p:nvSpPr>
          <p:spPr>
            <a:xfrm>
              <a:off x="2122825" y="999250"/>
              <a:ext cx="11800" cy="10400"/>
            </a:xfrm>
            <a:custGeom>
              <a:avLst/>
              <a:gdLst/>
              <a:ahLst/>
              <a:cxnLst/>
              <a:rect l="l" t="t" r="r" b="b"/>
              <a:pathLst>
                <a:path w="472" h="416" extrusionOk="0">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3"/>
            <p:cNvSpPr/>
            <p:nvPr/>
          </p:nvSpPr>
          <p:spPr>
            <a:xfrm>
              <a:off x="2114525" y="995675"/>
              <a:ext cx="24100" cy="18925"/>
            </a:xfrm>
            <a:custGeom>
              <a:avLst/>
              <a:gdLst/>
              <a:ahLst/>
              <a:cxnLst/>
              <a:rect l="l" t="t" r="r" b="b"/>
              <a:pathLst>
                <a:path w="964" h="757" extrusionOk="0">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3"/>
            <p:cNvSpPr/>
            <p:nvPr/>
          </p:nvSpPr>
          <p:spPr>
            <a:xfrm>
              <a:off x="2187300" y="1009025"/>
              <a:ext cx="7300" cy="6025"/>
            </a:xfrm>
            <a:custGeom>
              <a:avLst/>
              <a:gdLst/>
              <a:ahLst/>
              <a:cxnLst/>
              <a:rect l="l" t="t" r="r" b="b"/>
              <a:pathLst>
                <a:path w="292" h="241" extrusionOk="0">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3"/>
            <p:cNvSpPr/>
            <p:nvPr/>
          </p:nvSpPr>
          <p:spPr>
            <a:xfrm>
              <a:off x="2139125" y="956125"/>
              <a:ext cx="8125" cy="5550"/>
            </a:xfrm>
            <a:custGeom>
              <a:avLst/>
              <a:gdLst/>
              <a:ahLst/>
              <a:cxnLst/>
              <a:rect l="l" t="t" r="r" b="b"/>
              <a:pathLst>
                <a:path w="325" h="222" extrusionOk="0">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3"/>
            <p:cNvSpPr/>
            <p:nvPr/>
          </p:nvSpPr>
          <p:spPr>
            <a:xfrm>
              <a:off x="2185450" y="971825"/>
              <a:ext cx="8025" cy="6350"/>
            </a:xfrm>
            <a:custGeom>
              <a:avLst/>
              <a:gdLst/>
              <a:ahLst/>
              <a:cxnLst/>
              <a:rect l="l" t="t" r="r" b="b"/>
              <a:pathLst>
                <a:path w="321" h="254" extrusionOk="0">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3"/>
            <p:cNvSpPr/>
            <p:nvPr/>
          </p:nvSpPr>
          <p:spPr>
            <a:xfrm>
              <a:off x="2141175" y="929525"/>
              <a:ext cx="15800" cy="8275"/>
            </a:xfrm>
            <a:custGeom>
              <a:avLst/>
              <a:gdLst/>
              <a:ahLst/>
              <a:cxnLst/>
              <a:rect l="l" t="t" r="r" b="b"/>
              <a:pathLst>
                <a:path w="632" h="331" extrusionOk="0">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3"/>
            <p:cNvSpPr/>
            <p:nvPr/>
          </p:nvSpPr>
          <p:spPr>
            <a:xfrm>
              <a:off x="1984850" y="1062525"/>
              <a:ext cx="16325" cy="26225"/>
            </a:xfrm>
            <a:custGeom>
              <a:avLst/>
              <a:gdLst/>
              <a:ahLst/>
              <a:cxnLst/>
              <a:rect l="l" t="t" r="r" b="b"/>
              <a:pathLst>
                <a:path w="653" h="1049" extrusionOk="0">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3"/>
            <p:cNvSpPr/>
            <p:nvPr/>
          </p:nvSpPr>
          <p:spPr>
            <a:xfrm>
              <a:off x="1983200" y="1063650"/>
              <a:ext cx="15200" cy="25025"/>
            </a:xfrm>
            <a:custGeom>
              <a:avLst/>
              <a:gdLst/>
              <a:ahLst/>
              <a:cxnLst/>
              <a:rect l="l" t="t" r="r" b="b"/>
              <a:pathLst>
                <a:path w="608" h="1001" extrusionOk="0">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3"/>
            <p:cNvSpPr/>
            <p:nvPr/>
          </p:nvSpPr>
          <p:spPr>
            <a:xfrm>
              <a:off x="1986775" y="1072675"/>
              <a:ext cx="11825" cy="15925"/>
            </a:xfrm>
            <a:custGeom>
              <a:avLst/>
              <a:gdLst/>
              <a:ahLst/>
              <a:cxnLst/>
              <a:rect l="l" t="t" r="r" b="b"/>
              <a:pathLst>
                <a:path w="473" h="637" extrusionOk="0">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3"/>
            <p:cNvSpPr/>
            <p:nvPr/>
          </p:nvSpPr>
          <p:spPr>
            <a:xfrm>
              <a:off x="2181250" y="971800"/>
              <a:ext cx="11925" cy="9675"/>
            </a:xfrm>
            <a:custGeom>
              <a:avLst/>
              <a:gdLst/>
              <a:ahLst/>
              <a:cxnLst/>
              <a:rect l="l" t="t" r="r" b="b"/>
              <a:pathLst>
                <a:path w="477" h="387" extrusionOk="0">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317;p21">
            <a:extLst>
              <a:ext uri="{FF2B5EF4-FFF2-40B4-BE49-F238E27FC236}">
                <a16:creationId xmlns:a16="http://schemas.microsoft.com/office/drawing/2014/main" id="{04E7410F-48DF-401B-8B9E-CDA6DF728BE9}"/>
              </a:ext>
            </a:extLst>
          </p:cNvPr>
          <p:cNvSpPr txBox="1">
            <a:spLocks/>
          </p:cNvSpPr>
          <p:nvPr/>
        </p:nvSpPr>
        <p:spPr>
          <a:xfrm>
            <a:off x="789355" y="124077"/>
            <a:ext cx="7510937" cy="898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Unica One"/>
              <a:buNone/>
              <a:defRPr sz="48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800" dirty="0">
                <a:solidFill>
                  <a:srgbClr val="FFC000"/>
                </a:solidFill>
                <a:latin typeface="Star Jedi" panose="040B0000000000000000" pitchFamily="82" charset="0"/>
              </a:rPr>
              <a:t>Data Preparation</a:t>
            </a:r>
          </a:p>
        </p:txBody>
      </p:sp>
      <p:sp>
        <p:nvSpPr>
          <p:cNvPr id="6" name="Rectangle 5">
            <a:extLst>
              <a:ext uri="{FF2B5EF4-FFF2-40B4-BE49-F238E27FC236}">
                <a16:creationId xmlns:a16="http://schemas.microsoft.com/office/drawing/2014/main" id="{D44149B4-8E25-47A5-BEB5-374BB60EB036}"/>
              </a:ext>
            </a:extLst>
          </p:cNvPr>
          <p:cNvSpPr/>
          <p:nvPr/>
        </p:nvSpPr>
        <p:spPr>
          <a:xfrm>
            <a:off x="1110482" y="986331"/>
            <a:ext cx="6990588" cy="369332"/>
          </a:xfrm>
          <a:prstGeom prst="rect">
            <a:avLst/>
          </a:prstGeom>
        </p:spPr>
        <p:txBody>
          <a:bodyPr wrap="square">
            <a:spAutoFit/>
          </a:bodyPr>
          <a:lstStyle/>
          <a:p>
            <a:pPr algn="ctr"/>
            <a:r>
              <a:rPr lang="en-US" sz="1800" dirty="0">
                <a:solidFill>
                  <a:srgbClr val="FFFFFF"/>
                </a:solidFill>
                <a:latin typeface="Unica One" panose="020B0604020202020204" charset="0"/>
                <a:cs typeface="Scope One"/>
                <a:sym typeface="Scope One"/>
              </a:rPr>
              <a:t>Typo  Correction</a:t>
            </a:r>
            <a:endParaRPr lang="en-AU" sz="1800" dirty="0">
              <a:solidFill>
                <a:srgbClr val="FFFFFF"/>
              </a:solidFill>
              <a:latin typeface="Unica One" panose="020B0604020202020204" charset="0"/>
              <a:cs typeface="Scope One"/>
              <a:sym typeface="Scope One"/>
            </a:endParaRPr>
          </a:p>
        </p:txBody>
      </p:sp>
      <p:sp>
        <p:nvSpPr>
          <p:cNvPr id="2" name="TextBox 1">
            <a:extLst>
              <a:ext uri="{FF2B5EF4-FFF2-40B4-BE49-F238E27FC236}">
                <a16:creationId xmlns:a16="http://schemas.microsoft.com/office/drawing/2014/main" id="{A53C3C1B-6DF9-4FD2-8C53-C1D57368E5BB}"/>
              </a:ext>
            </a:extLst>
          </p:cNvPr>
          <p:cNvSpPr txBox="1"/>
          <p:nvPr/>
        </p:nvSpPr>
        <p:spPr>
          <a:xfrm>
            <a:off x="752102" y="1498209"/>
            <a:ext cx="6464624" cy="2492990"/>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Scope One" panose="020B0604020202020204" charset="0"/>
                <a:cs typeface="Scope One" panose="020B0604020202020204" charset="0"/>
              </a:rPr>
              <a:t>Looped through each column and printed out the unique values for that column.</a:t>
            </a:r>
          </a:p>
          <a:p>
            <a:pPr marL="171450" indent="-171450">
              <a:buFont typeface="Arial" panose="020B0604020202020204" pitchFamily="34" charset="0"/>
              <a:buChar char="•"/>
            </a:pPr>
            <a:endParaRPr lang="en-US" sz="1200" dirty="0">
              <a:solidFill>
                <a:schemeClr val="bg1"/>
              </a:solidFill>
              <a:latin typeface="Unica One" panose="020B0604020202020204" charset="0"/>
            </a:endParaRPr>
          </a:p>
          <a:p>
            <a:pPr marL="171450" indent="-171450">
              <a:buFont typeface="Arial" panose="020B0604020202020204" pitchFamily="34" charset="0"/>
              <a:buChar char="•"/>
            </a:pPr>
            <a:endParaRPr lang="en-US" sz="1200" dirty="0">
              <a:solidFill>
                <a:schemeClr val="bg1"/>
              </a:solidFill>
              <a:latin typeface="Unica One" panose="020B0604020202020204" charset="0"/>
            </a:endParaRPr>
          </a:p>
          <a:p>
            <a:pPr marL="171450" indent="-171450">
              <a:buFont typeface="Arial" panose="020B0604020202020204" pitchFamily="34" charset="0"/>
              <a:buChar char="•"/>
            </a:pPr>
            <a:endParaRPr lang="en-US" sz="1200" dirty="0">
              <a:solidFill>
                <a:schemeClr val="bg1"/>
              </a:solidFill>
              <a:latin typeface="Unica One" panose="020B0604020202020204" charset="0"/>
            </a:endParaRPr>
          </a:p>
          <a:p>
            <a:pPr marL="171450" indent="-171450">
              <a:buFont typeface="Arial" panose="020B0604020202020204" pitchFamily="34" charset="0"/>
              <a:buChar char="•"/>
            </a:pPr>
            <a:endParaRPr lang="en-US" sz="1200" dirty="0">
              <a:solidFill>
                <a:schemeClr val="bg1"/>
              </a:solidFill>
              <a:latin typeface="Unica One" panose="020B0604020202020204" charset="0"/>
            </a:endParaRPr>
          </a:p>
          <a:p>
            <a:pPr marL="171450" indent="-171450">
              <a:buFont typeface="Arial" panose="020B0604020202020204" pitchFamily="34" charset="0"/>
              <a:buChar char="•"/>
            </a:pPr>
            <a:endParaRPr lang="en-US" sz="1200" dirty="0">
              <a:solidFill>
                <a:schemeClr val="bg1"/>
              </a:solidFill>
              <a:latin typeface="Unica One" panose="020B0604020202020204" charset="0"/>
            </a:endParaRPr>
          </a:p>
          <a:p>
            <a:pPr marL="171450" indent="-171450">
              <a:buFont typeface="Arial" panose="020B0604020202020204" pitchFamily="34" charset="0"/>
              <a:buChar char="•"/>
            </a:pPr>
            <a:endParaRPr lang="en-US" sz="1200" dirty="0">
              <a:solidFill>
                <a:schemeClr val="bg1"/>
              </a:solidFill>
              <a:latin typeface="Unica One" panose="020B0604020202020204" charset="0"/>
            </a:endParaRPr>
          </a:p>
          <a:p>
            <a:pPr marL="171450" indent="-171450">
              <a:buFont typeface="Arial" panose="020B0604020202020204" pitchFamily="34" charset="0"/>
              <a:buChar char="•"/>
            </a:pPr>
            <a:endParaRPr lang="en-US" sz="1200" dirty="0">
              <a:solidFill>
                <a:schemeClr val="bg1"/>
              </a:solidFill>
              <a:latin typeface="Unica One" panose="020B0604020202020204" charset="0"/>
            </a:endParaRPr>
          </a:p>
          <a:p>
            <a:pPr marL="171450" indent="-171450">
              <a:buFont typeface="Arial" panose="020B0604020202020204" pitchFamily="34" charset="0"/>
              <a:buChar char="•"/>
            </a:pPr>
            <a:endParaRPr lang="en-US" sz="1200" dirty="0">
              <a:solidFill>
                <a:schemeClr val="bg1"/>
              </a:solidFill>
              <a:latin typeface="Unica One" panose="020B0604020202020204" charset="0"/>
            </a:endParaRPr>
          </a:p>
          <a:p>
            <a:pPr marL="171450" indent="-171450">
              <a:buFont typeface="Arial" panose="020B0604020202020204" pitchFamily="34" charset="0"/>
              <a:buChar char="•"/>
            </a:pPr>
            <a:r>
              <a:rPr lang="en-US" sz="1200" dirty="0">
                <a:solidFill>
                  <a:schemeClr val="bg1"/>
                </a:solidFill>
                <a:latin typeface="Scope One" panose="020B0604020202020204" charset="0"/>
                <a:cs typeface="Scope One" panose="020B0604020202020204" charset="0"/>
              </a:rPr>
              <a:t>Made necessary corrections to these typos:</a:t>
            </a:r>
          </a:p>
          <a:p>
            <a:pPr marL="171450" indent="-171450">
              <a:buFont typeface="Arial" panose="020B0604020202020204" pitchFamily="34" charset="0"/>
              <a:buChar char="•"/>
            </a:pPr>
            <a:endParaRPr lang="en-US" sz="1200" dirty="0">
              <a:solidFill>
                <a:schemeClr val="bg1"/>
              </a:solidFill>
              <a:latin typeface="Unica One" panose="020B0604020202020204" charset="0"/>
            </a:endParaRPr>
          </a:p>
          <a:p>
            <a:pPr marL="171450" indent="-171450">
              <a:buFont typeface="Arial" panose="020B0604020202020204" pitchFamily="34" charset="0"/>
              <a:buChar char="•"/>
            </a:pPr>
            <a:endParaRPr lang="en-US" sz="1200" dirty="0">
              <a:solidFill>
                <a:schemeClr val="bg1"/>
              </a:solidFill>
              <a:latin typeface="Unica One" panose="020B0604020202020204" charset="0"/>
            </a:endParaRPr>
          </a:p>
          <a:p>
            <a:endParaRPr lang="en-AU" sz="1200" dirty="0">
              <a:solidFill>
                <a:schemeClr val="bg1"/>
              </a:solidFill>
              <a:latin typeface="Unica One" panose="020B0604020202020204" charset="0"/>
            </a:endParaRPr>
          </a:p>
        </p:txBody>
      </p:sp>
      <p:pic>
        <p:nvPicPr>
          <p:cNvPr id="4" name="Picture 3">
            <a:extLst>
              <a:ext uri="{FF2B5EF4-FFF2-40B4-BE49-F238E27FC236}">
                <a16:creationId xmlns:a16="http://schemas.microsoft.com/office/drawing/2014/main" id="{D68EA13E-3EA2-4F7A-BE68-113B2447F0F0}"/>
              </a:ext>
            </a:extLst>
          </p:cNvPr>
          <p:cNvPicPr>
            <a:picLocks noChangeAspect="1"/>
          </p:cNvPicPr>
          <p:nvPr/>
        </p:nvPicPr>
        <p:blipFill>
          <a:blip r:embed="rId3"/>
          <a:stretch>
            <a:fillRect/>
          </a:stretch>
        </p:blipFill>
        <p:spPr>
          <a:xfrm>
            <a:off x="988718" y="1939879"/>
            <a:ext cx="2790891" cy="900745"/>
          </a:xfrm>
          <a:prstGeom prst="rect">
            <a:avLst/>
          </a:prstGeom>
        </p:spPr>
      </p:pic>
      <p:pic>
        <p:nvPicPr>
          <p:cNvPr id="5" name="Picture 4">
            <a:extLst>
              <a:ext uri="{FF2B5EF4-FFF2-40B4-BE49-F238E27FC236}">
                <a16:creationId xmlns:a16="http://schemas.microsoft.com/office/drawing/2014/main" id="{E8D7072C-F00E-47BB-B852-9495E61AD080}"/>
              </a:ext>
            </a:extLst>
          </p:cNvPr>
          <p:cNvPicPr>
            <a:picLocks noChangeAspect="1"/>
          </p:cNvPicPr>
          <p:nvPr/>
        </p:nvPicPr>
        <p:blipFill>
          <a:blip r:embed="rId4"/>
          <a:stretch>
            <a:fillRect/>
          </a:stretch>
        </p:blipFill>
        <p:spPr>
          <a:xfrm>
            <a:off x="968983" y="3532123"/>
            <a:ext cx="2810626" cy="900746"/>
          </a:xfrm>
          <a:prstGeom prst="rect">
            <a:avLst/>
          </a:prstGeom>
        </p:spPr>
      </p:pic>
      <p:pic>
        <p:nvPicPr>
          <p:cNvPr id="7" name="Picture 6">
            <a:extLst>
              <a:ext uri="{FF2B5EF4-FFF2-40B4-BE49-F238E27FC236}">
                <a16:creationId xmlns:a16="http://schemas.microsoft.com/office/drawing/2014/main" id="{59EE8113-294E-4373-A25D-3A75A15E7522}"/>
              </a:ext>
            </a:extLst>
          </p:cNvPr>
          <p:cNvPicPr>
            <a:picLocks noChangeAspect="1"/>
          </p:cNvPicPr>
          <p:nvPr/>
        </p:nvPicPr>
        <p:blipFill>
          <a:blip r:embed="rId5"/>
          <a:stretch>
            <a:fillRect/>
          </a:stretch>
        </p:blipFill>
        <p:spPr>
          <a:xfrm>
            <a:off x="4102722" y="3532123"/>
            <a:ext cx="2790891" cy="519322"/>
          </a:xfrm>
          <a:prstGeom prst="rect">
            <a:avLst/>
          </a:prstGeom>
        </p:spPr>
      </p:pic>
      <p:sp>
        <p:nvSpPr>
          <p:cNvPr id="8" name="TextBox 7">
            <a:extLst>
              <a:ext uri="{FF2B5EF4-FFF2-40B4-BE49-F238E27FC236}">
                <a16:creationId xmlns:a16="http://schemas.microsoft.com/office/drawing/2014/main" id="{F210AD1D-8647-4FCE-92F8-02914FDA5999}"/>
              </a:ext>
            </a:extLst>
          </p:cNvPr>
          <p:cNvSpPr txBox="1"/>
          <p:nvPr/>
        </p:nvSpPr>
        <p:spPr>
          <a:xfrm>
            <a:off x="2011712" y="4432869"/>
            <a:ext cx="744902" cy="307777"/>
          </a:xfrm>
          <a:prstGeom prst="rect">
            <a:avLst/>
          </a:prstGeom>
          <a:noFill/>
        </p:spPr>
        <p:txBody>
          <a:bodyPr wrap="square" rtlCol="0">
            <a:spAutoFit/>
          </a:bodyPr>
          <a:lstStyle/>
          <a:p>
            <a:r>
              <a:rPr lang="en-US" b="1" dirty="0">
                <a:solidFill>
                  <a:srgbClr val="FFC000"/>
                </a:solidFill>
                <a:latin typeface="Unica One" panose="020B0604020202020204" charset="0"/>
              </a:rPr>
              <a:t>Before</a:t>
            </a:r>
            <a:endParaRPr lang="en-AU" b="1" dirty="0">
              <a:solidFill>
                <a:srgbClr val="FFC000"/>
              </a:solidFill>
              <a:latin typeface="Unica One" panose="020B0604020202020204" charset="0"/>
            </a:endParaRPr>
          </a:p>
        </p:txBody>
      </p:sp>
      <p:sp>
        <p:nvSpPr>
          <p:cNvPr id="50" name="TextBox 49">
            <a:extLst>
              <a:ext uri="{FF2B5EF4-FFF2-40B4-BE49-F238E27FC236}">
                <a16:creationId xmlns:a16="http://schemas.microsoft.com/office/drawing/2014/main" id="{F07427F4-1AD4-438C-BDF9-CFF61F8CE51D}"/>
              </a:ext>
            </a:extLst>
          </p:cNvPr>
          <p:cNvSpPr txBox="1"/>
          <p:nvPr/>
        </p:nvSpPr>
        <p:spPr>
          <a:xfrm>
            <a:off x="5125716" y="4432869"/>
            <a:ext cx="744902" cy="307777"/>
          </a:xfrm>
          <a:prstGeom prst="rect">
            <a:avLst/>
          </a:prstGeom>
          <a:noFill/>
        </p:spPr>
        <p:txBody>
          <a:bodyPr wrap="square" rtlCol="0">
            <a:spAutoFit/>
          </a:bodyPr>
          <a:lstStyle/>
          <a:p>
            <a:r>
              <a:rPr lang="en-US" b="1" dirty="0">
                <a:solidFill>
                  <a:srgbClr val="FFC000"/>
                </a:solidFill>
                <a:latin typeface="Unica One" panose="020B0604020202020204" charset="0"/>
              </a:rPr>
              <a:t>After</a:t>
            </a:r>
            <a:endParaRPr lang="en-AU" b="1" dirty="0">
              <a:solidFill>
                <a:srgbClr val="FFC000"/>
              </a:solidFill>
              <a:latin typeface="Unica One" panose="020B0604020202020204" charset="0"/>
            </a:endParaRPr>
          </a:p>
        </p:txBody>
      </p:sp>
    </p:spTree>
    <p:extLst>
      <p:ext uri="{BB962C8B-B14F-4D97-AF65-F5344CB8AC3E}">
        <p14:creationId xmlns:p14="http://schemas.microsoft.com/office/powerpoint/2010/main" val="372551051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grpSp>
        <p:nvGrpSpPr>
          <p:cNvPr id="2505" name="Google Shape;2505;p23"/>
          <p:cNvGrpSpPr/>
          <p:nvPr/>
        </p:nvGrpSpPr>
        <p:grpSpPr>
          <a:xfrm rot="7560219" flipH="1">
            <a:off x="-733725" y="-432469"/>
            <a:ext cx="1746097" cy="1763524"/>
            <a:chOff x="1977150" y="891025"/>
            <a:chExt cx="255500" cy="258050"/>
          </a:xfrm>
        </p:grpSpPr>
        <p:sp>
          <p:nvSpPr>
            <p:cNvPr id="2506" name="Google Shape;2506;p23"/>
            <p:cNvSpPr/>
            <p:nvPr/>
          </p:nvSpPr>
          <p:spPr>
            <a:xfrm>
              <a:off x="2058550" y="1111325"/>
              <a:ext cx="41325" cy="37750"/>
            </a:xfrm>
            <a:custGeom>
              <a:avLst/>
              <a:gdLst/>
              <a:ahLst/>
              <a:cxnLst/>
              <a:rect l="l" t="t" r="r" b="b"/>
              <a:pathLst>
                <a:path w="1653" h="1510" extrusionOk="0">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3"/>
            <p:cNvSpPr/>
            <p:nvPr/>
          </p:nvSpPr>
          <p:spPr>
            <a:xfrm>
              <a:off x="2186900" y="1026575"/>
              <a:ext cx="45750" cy="45275"/>
            </a:xfrm>
            <a:custGeom>
              <a:avLst/>
              <a:gdLst/>
              <a:ahLst/>
              <a:cxnLst/>
              <a:rect l="l" t="t" r="r" b="b"/>
              <a:pathLst>
                <a:path w="1830" h="1811" extrusionOk="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3"/>
            <p:cNvSpPr/>
            <p:nvPr/>
          </p:nvSpPr>
          <p:spPr>
            <a:xfrm>
              <a:off x="2169475" y="934025"/>
              <a:ext cx="44500" cy="40975"/>
            </a:xfrm>
            <a:custGeom>
              <a:avLst/>
              <a:gdLst/>
              <a:ahLst/>
              <a:cxnLst/>
              <a:rect l="l" t="t" r="r" b="b"/>
              <a:pathLst>
                <a:path w="1780" h="1639" extrusionOk="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3"/>
            <p:cNvSpPr/>
            <p:nvPr/>
          </p:nvSpPr>
          <p:spPr>
            <a:xfrm>
              <a:off x="2073400" y="891025"/>
              <a:ext cx="40025" cy="37450"/>
            </a:xfrm>
            <a:custGeom>
              <a:avLst/>
              <a:gdLst/>
              <a:ahLst/>
              <a:cxnLst/>
              <a:rect l="l" t="t" r="r" b="b"/>
              <a:pathLst>
                <a:path w="1601" h="1498" extrusionOk="0">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3"/>
            <p:cNvSpPr/>
            <p:nvPr/>
          </p:nvSpPr>
          <p:spPr>
            <a:xfrm>
              <a:off x="1986900" y="933675"/>
              <a:ext cx="46350" cy="43400"/>
            </a:xfrm>
            <a:custGeom>
              <a:avLst/>
              <a:gdLst/>
              <a:ahLst/>
              <a:cxnLst/>
              <a:rect l="l" t="t" r="r" b="b"/>
              <a:pathLst>
                <a:path w="1854" h="1736" extrusionOk="0">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3"/>
            <p:cNvSpPr/>
            <p:nvPr/>
          </p:nvSpPr>
          <p:spPr>
            <a:xfrm>
              <a:off x="1977250" y="898100"/>
              <a:ext cx="247600" cy="247600"/>
            </a:xfrm>
            <a:custGeom>
              <a:avLst/>
              <a:gdLst/>
              <a:ahLst/>
              <a:cxnLst/>
              <a:rect l="l" t="t" r="r" b="b"/>
              <a:pathLst>
                <a:path w="9904" h="9904" extrusionOk="0">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3"/>
            <p:cNvSpPr/>
            <p:nvPr/>
          </p:nvSpPr>
          <p:spPr>
            <a:xfrm>
              <a:off x="1977150" y="996300"/>
              <a:ext cx="247600" cy="149400"/>
            </a:xfrm>
            <a:custGeom>
              <a:avLst/>
              <a:gdLst/>
              <a:ahLst/>
              <a:cxnLst/>
              <a:rect l="l" t="t" r="r" b="b"/>
              <a:pathLst>
                <a:path w="9904" h="5976" extrusionOk="0">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3"/>
            <p:cNvSpPr/>
            <p:nvPr/>
          </p:nvSpPr>
          <p:spPr>
            <a:xfrm>
              <a:off x="2042150" y="945550"/>
              <a:ext cx="31075" cy="21500"/>
            </a:xfrm>
            <a:custGeom>
              <a:avLst/>
              <a:gdLst/>
              <a:ahLst/>
              <a:cxnLst/>
              <a:rect l="l" t="t" r="r" b="b"/>
              <a:pathLst>
                <a:path w="1243" h="860" extrusionOk="0">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3"/>
            <p:cNvSpPr/>
            <p:nvPr/>
          </p:nvSpPr>
          <p:spPr>
            <a:xfrm>
              <a:off x="2034150" y="940200"/>
              <a:ext cx="41850" cy="29475"/>
            </a:xfrm>
            <a:custGeom>
              <a:avLst/>
              <a:gdLst/>
              <a:ahLst/>
              <a:cxnLst/>
              <a:rect l="l" t="t" r="r" b="b"/>
              <a:pathLst>
                <a:path w="1674" h="1179" extrusionOk="0">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3"/>
            <p:cNvSpPr/>
            <p:nvPr/>
          </p:nvSpPr>
          <p:spPr>
            <a:xfrm>
              <a:off x="2043875" y="947600"/>
              <a:ext cx="29350" cy="19350"/>
            </a:xfrm>
            <a:custGeom>
              <a:avLst/>
              <a:gdLst/>
              <a:ahLst/>
              <a:cxnLst/>
              <a:rect l="l" t="t" r="r" b="b"/>
              <a:pathLst>
                <a:path w="1174" h="774" extrusionOk="0">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3"/>
            <p:cNvSpPr/>
            <p:nvPr/>
          </p:nvSpPr>
          <p:spPr>
            <a:xfrm>
              <a:off x="2093925" y="917650"/>
              <a:ext cx="20200" cy="11125"/>
            </a:xfrm>
            <a:custGeom>
              <a:avLst/>
              <a:gdLst/>
              <a:ahLst/>
              <a:cxnLst/>
              <a:rect l="l" t="t" r="r" b="b"/>
              <a:pathLst>
                <a:path w="808" h="445" extrusionOk="0">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3"/>
            <p:cNvSpPr/>
            <p:nvPr/>
          </p:nvSpPr>
          <p:spPr>
            <a:xfrm>
              <a:off x="2135225" y="957850"/>
              <a:ext cx="12225" cy="11225"/>
            </a:xfrm>
            <a:custGeom>
              <a:avLst/>
              <a:gdLst/>
              <a:ahLst/>
              <a:cxnLst/>
              <a:rect l="l" t="t" r="r" b="b"/>
              <a:pathLst>
                <a:path w="489" h="449" extrusionOk="0">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3"/>
            <p:cNvSpPr/>
            <p:nvPr/>
          </p:nvSpPr>
          <p:spPr>
            <a:xfrm>
              <a:off x="2087975" y="914225"/>
              <a:ext cx="27175" cy="16800"/>
            </a:xfrm>
            <a:custGeom>
              <a:avLst/>
              <a:gdLst/>
              <a:ahLst/>
              <a:cxnLst/>
              <a:rect l="l" t="t" r="r" b="b"/>
              <a:pathLst>
                <a:path w="1087" h="672" extrusionOk="0">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3"/>
            <p:cNvSpPr/>
            <p:nvPr/>
          </p:nvSpPr>
          <p:spPr>
            <a:xfrm>
              <a:off x="2098625" y="917675"/>
              <a:ext cx="15500" cy="11075"/>
            </a:xfrm>
            <a:custGeom>
              <a:avLst/>
              <a:gdLst/>
              <a:ahLst/>
              <a:cxnLst/>
              <a:rect l="l" t="t" r="r" b="b"/>
              <a:pathLst>
                <a:path w="620" h="443" extrusionOk="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3"/>
            <p:cNvSpPr/>
            <p:nvPr/>
          </p:nvSpPr>
          <p:spPr>
            <a:xfrm>
              <a:off x="1990675" y="994325"/>
              <a:ext cx="25350" cy="26525"/>
            </a:xfrm>
            <a:custGeom>
              <a:avLst/>
              <a:gdLst/>
              <a:ahLst/>
              <a:cxnLst/>
              <a:rect l="l" t="t" r="r" b="b"/>
              <a:pathLst>
                <a:path w="1014" h="1061" extrusionOk="0">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3"/>
            <p:cNvSpPr/>
            <p:nvPr/>
          </p:nvSpPr>
          <p:spPr>
            <a:xfrm>
              <a:off x="2006050" y="989875"/>
              <a:ext cx="14800" cy="20075"/>
            </a:xfrm>
            <a:custGeom>
              <a:avLst/>
              <a:gdLst/>
              <a:ahLst/>
              <a:cxnLst/>
              <a:rect l="l" t="t" r="r" b="b"/>
              <a:pathLst>
                <a:path w="592" h="803" extrusionOk="0">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3"/>
            <p:cNvSpPr/>
            <p:nvPr/>
          </p:nvSpPr>
          <p:spPr>
            <a:xfrm>
              <a:off x="1982375" y="998775"/>
              <a:ext cx="32425" cy="29500"/>
            </a:xfrm>
            <a:custGeom>
              <a:avLst/>
              <a:gdLst/>
              <a:ahLst/>
              <a:cxnLst/>
              <a:rect l="l" t="t" r="r" b="b"/>
              <a:pathLst>
                <a:path w="1297" h="1180" extrusionOk="0">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3"/>
            <p:cNvSpPr/>
            <p:nvPr/>
          </p:nvSpPr>
          <p:spPr>
            <a:xfrm>
              <a:off x="1993250" y="994325"/>
              <a:ext cx="22775" cy="21375"/>
            </a:xfrm>
            <a:custGeom>
              <a:avLst/>
              <a:gdLst/>
              <a:ahLst/>
              <a:cxnLst/>
              <a:rect l="l" t="t" r="r" b="b"/>
              <a:pathLst>
                <a:path w="911" h="855" extrusionOk="0">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3"/>
            <p:cNvSpPr/>
            <p:nvPr/>
          </p:nvSpPr>
          <p:spPr>
            <a:xfrm>
              <a:off x="2014675" y="1040825"/>
              <a:ext cx="46550" cy="37250"/>
            </a:xfrm>
            <a:custGeom>
              <a:avLst/>
              <a:gdLst/>
              <a:ahLst/>
              <a:cxnLst/>
              <a:rect l="l" t="t" r="r" b="b"/>
              <a:pathLst>
                <a:path w="1862" h="1490" extrusionOk="0">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3"/>
            <p:cNvSpPr/>
            <p:nvPr/>
          </p:nvSpPr>
          <p:spPr>
            <a:xfrm>
              <a:off x="2017025" y="1040875"/>
              <a:ext cx="43400" cy="27625"/>
            </a:xfrm>
            <a:custGeom>
              <a:avLst/>
              <a:gdLst/>
              <a:ahLst/>
              <a:cxnLst/>
              <a:rect l="l" t="t" r="r" b="b"/>
              <a:pathLst>
                <a:path w="1736" h="1105" extrusionOk="0">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3"/>
            <p:cNvSpPr/>
            <p:nvPr/>
          </p:nvSpPr>
          <p:spPr>
            <a:xfrm>
              <a:off x="2010475" y="1060875"/>
              <a:ext cx="59375" cy="30150"/>
            </a:xfrm>
            <a:custGeom>
              <a:avLst/>
              <a:gdLst/>
              <a:ahLst/>
              <a:cxnLst/>
              <a:rect l="l" t="t" r="r" b="b"/>
              <a:pathLst>
                <a:path w="2375" h="1206" extrusionOk="0">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3"/>
            <p:cNvSpPr/>
            <p:nvPr/>
          </p:nvSpPr>
          <p:spPr>
            <a:xfrm>
              <a:off x="2054750" y="1107775"/>
              <a:ext cx="36100" cy="20900"/>
            </a:xfrm>
            <a:custGeom>
              <a:avLst/>
              <a:gdLst/>
              <a:ahLst/>
              <a:cxnLst/>
              <a:rect l="l" t="t" r="r" b="b"/>
              <a:pathLst>
                <a:path w="1444" h="836" extrusionOk="0">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3"/>
            <p:cNvSpPr/>
            <p:nvPr/>
          </p:nvSpPr>
          <p:spPr>
            <a:xfrm>
              <a:off x="2058350" y="1119625"/>
              <a:ext cx="27075" cy="16125"/>
            </a:xfrm>
            <a:custGeom>
              <a:avLst/>
              <a:gdLst/>
              <a:ahLst/>
              <a:cxnLst/>
              <a:rect l="l" t="t" r="r" b="b"/>
              <a:pathLst>
                <a:path w="1083" h="645" extrusionOk="0">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3"/>
            <p:cNvSpPr/>
            <p:nvPr/>
          </p:nvSpPr>
          <p:spPr>
            <a:xfrm>
              <a:off x="2115125" y="1040775"/>
              <a:ext cx="71075" cy="59300"/>
            </a:xfrm>
            <a:custGeom>
              <a:avLst/>
              <a:gdLst/>
              <a:ahLst/>
              <a:cxnLst/>
              <a:rect l="l" t="t" r="r" b="b"/>
              <a:pathLst>
                <a:path w="2843" h="2372" extrusionOk="0">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3"/>
            <p:cNvSpPr/>
            <p:nvPr/>
          </p:nvSpPr>
          <p:spPr>
            <a:xfrm>
              <a:off x="2116675" y="1040800"/>
              <a:ext cx="64600" cy="48100"/>
            </a:xfrm>
            <a:custGeom>
              <a:avLst/>
              <a:gdLst/>
              <a:ahLst/>
              <a:cxnLst/>
              <a:rect l="l" t="t" r="r" b="b"/>
              <a:pathLst>
                <a:path w="2584" h="1924" extrusionOk="0">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3"/>
            <p:cNvSpPr/>
            <p:nvPr/>
          </p:nvSpPr>
          <p:spPr>
            <a:xfrm>
              <a:off x="2110425" y="1065100"/>
              <a:ext cx="81725" cy="51375"/>
            </a:xfrm>
            <a:custGeom>
              <a:avLst/>
              <a:gdLst/>
              <a:ahLst/>
              <a:cxnLst/>
              <a:rect l="l" t="t" r="r" b="b"/>
              <a:pathLst>
                <a:path w="3269" h="2055" extrusionOk="0">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3"/>
            <p:cNvSpPr/>
            <p:nvPr/>
          </p:nvSpPr>
          <p:spPr>
            <a:xfrm>
              <a:off x="2060400" y="1000950"/>
              <a:ext cx="15075" cy="10100"/>
            </a:xfrm>
            <a:custGeom>
              <a:avLst/>
              <a:gdLst/>
              <a:ahLst/>
              <a:cxnLst/>
              <a:rect l="l" t="t" r="r" b="b"/>
              <a:pathLst>
                <a:path w="603" h="404" extrusionOk="0">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3"/>
            <p:cNvSpPr/>
            <p:nvPr/>
          </p:nvSpPr>
          <p:spPr>
            <a:xfrm>
              <a:off x="2060300" y="1004300"/>
              <a:ext cx="17850" cy="9425"/>
            </a:xfrm>
            <a:custGeom>
              <a:avLst/>
              <a:gdLst/>
              <a:ahLst/>
              <a:cxnLst/>
              <a:rect l="l" t="t" r="r" b="b"/>
              <a:pathLst>
                <a:path w="714" h="377" extrusionOk="0">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3"/>
            <p:cNvSpPr/>
            <p:nvPr/>
          </p:nvSpPr>
          <p:spPr>
            <a:xfrm>
              <a:off x="2060500" y="1001000"/>
              <a:ext cx="13250" cy="8250"/>
            </a:xfrm>
            <a:custGeom>
              <a:avLst/>
              <a:gdLst/>
              <a:ahLst/>
              <a:cxnLst/>
              <a:rect l="l" t="t" r="r" b="b"/>
              <a:pathLst>
                <a:path w="530" h="330" extrusionOk="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3"/>
            <p:cNvSpPr/>
            <p:nvPr/>
          </p:nvSpPr>
          <p:spPr>
            <a:xfrm>
              <a:off x="2122825" y="999250"/>
              <a:ext cx="11800" cy="10400"/>
            </a:xfrm>
            <a:custGeom>
              <a:avLst/>
              <a:gdLst/>
              <a:ahLst/>
              <a:cxnLst/>
              <a:rect l="l" t="t" r="r" b="b"/>
              <a:pathLst>
                <a:path w="472" h="416" extrusionOk="0">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3"/>
            <p:cNvSpPr/>
            <p:nvPr/>
          </p:nvSpPr>
          <p:spPr>
            <a:xfrm>
              <a:off x="2114525" y="995675"/>
              <a:ext cx="24100" cy="18925"/>
            </a:xfrm>
            <a:custGeom>
              <a:avLst/>
              <a:gdLst/>
              <a:ahLst/>
              <a:cxnLst/>
              <a:rect l="l" t="t" r="r" b="b"/>
              <a:pathLst>
                <a:path w="964" h="757" extrusionOk="0">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3"/>
            <p:cNvSpPr/>
            <p:nvPr/>
          </p:nvSpPr>
          <p:spPr>
            <a:xfrm>
              <a:off x="2187300" y="1009025"/>
              <a:ext cx="7300" cy="6025"/>
            </a:xfrm>
            <a:custGeom>
              <a:avLst/>
              <a:gdLst/>
              <a:ahLst/>
              <a:cxnLst/>
              <a:rect l="l" t="t" r="r" b="b"/>
              <a:pathLst>
                <a:path w="292" h="241" extrusionOk="0">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3"/>
            <p:cNvSpPr/>
            <p:nvPr/>
          </p:nvSpPr>
          <p:spPr>
            <a:xfrm>
              <a:off x="2139125" y="956125"/>
              <a:ext cx="8125" cy="5550"/>
            </a:xfrm>
            <a:custGeom>
              <a:avLst/>
              <a:gdLst/>
              <a:ahLst/>
              <a:cxnLst/>
              <a:rect l="l" t="t" r="r" b="b"/>
              <a:pathLst>
                <a:path w="325" h="222" extrusionOk="0">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3"/>
            <p:cNvSpPr/>
            <p:nvPr/>
          </p:nvSpPr>
          <p:spPr>
            <a:xfrm>
              <a:off x="2185450" y="971825"/>
              <a:ext cx="8025" cy="6350"/>
            </a:xfrm>
            <a:custGeom>
              <a:avLst/>
              <a:gdLst/>
              <a:ahLst/>
              <a:cxnLst/>
              <a:rect l="l" t="t" r="r" b="b"/>
              <a:pathLst>
                <a:path w="321" h="254" extrusionOk="0">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3"/>
            <p:cNvSpPr/>
            <p:nvPr/>
          </p:nvSpPr>
          <p:spPr>
            <a:xfrm>
              <a:off x="2141175" y="929525"/>
              <a:ext cx="15800" cy="8275"/>
            </a:xfrm>
            <a:custGeom>
              <a:avLst/>
              <a:gdLst/>
              <a:ahLst/>
              <a:cxnLst/>
              <a:rect l="l" t="t" r="r" b="b"/>
              <a:pathLst>
                <a:path w="632" h="331" extrusionOk="0">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3"/>
            <p:cNvSpPr/>
            <p:nvPr/>
          </p:nvSpPr>
          <p:spPr>
            <a:xfrm>
              <a:off x="1984850" y="1062525"/>
              <a:ext cx="16325" cy="26225"/>
            </a:xfrm>
            <a:custGeom>
              <a:avLst/>
              <a:gdLst/>
              <a:ahLst/>
              <a:cxnLst/>
              <a:rect l="l" t="t" r="r" b="b"/>
              <a:pathLst>
                <a:path w="653" h="1049" extrusionOk="0">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3"/>
            <p:cNvSpPr/>
            <p:nvPr/>
          </p:nvSpPr>
          <p:spPr>
            <a:xfrm>
              <a:off x="1983200" y="1063650"/>
              <a:ext cx="15200" cy="25025"/>
            </a:xfrm>
            <a:custGeom>
              <a:avLst/>
              <a:gdLst/>
              <a:ahLst/>
              <a:cxnLst/>
              <a:rect l="l" t="t" r="r" b="b"/>
              <a:pathLst>
                <a:path w="608" h="1001" extrusionOk="0">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3"/>
            <p:cNvSpPr/>
            <p:nvPr/>
          </p:nvSpPr>
          <p:spPr>
            <a:xfrm>
              <a:off x="1986775" y="1072675"/>
              <a:ext cx="11825" cy="15925"/>
            </a:xfrm>
            <a:custGeom>
              <a:avLst/>
              <a:gdLst/>
              <a:ahLst/>
              <a:cxnLst/>
              <a:rect l="l" t="t" r="r" b="b"/>
              <a:pathLst>
                <a:path w="473" h="637" extrusionOk="0">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3"/>
            <p:cNvSpPr/>
            <p:nvPr/>
          </p:nvSpPr>
          <p:spPr>
            <a:xfrm>
              <a:off x="2181250" y="971800"/>
              <a:ext cx="11925" cy="9675"/>
            </a:xfrm>
            <a:custGeom>
              <a:avLst/>
              <a:gdLst/>
              <a:ahLst/>
              <a:cxnLst/>
              <a:rect l="l" t="t" r="r" b="b"/>
              <a:pathLst>
                <a:path w="477" h="387" extrusionOk="0">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317;p21">
            <a:extLst>
              <a:ext uri="{FF2B5EF4-FFF2-40B4-BE49-F238E27FC236}">
                <a16:creationId xmlns:a16="http://schemas.microsoft.com/office/drawing/2014/main" id="{04E7410F-48DF-401B-8B9E-CDA6DF728BE9}"/>
              </a:ext>
            </a:extLst>
          </p:cNvPr>
          <p:cNvSpPr txBox="1">
            <a:spLocks/>
          </p:cNvSpPr>
          <p:nvPr/>
        </p:nvSpPr>
        <p:spPr>
          <a:xfrm>
            <a:off x="789355" y="124077"/>
            <a:ext cx="7510937" cy="898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Unica One"/>
              <a:buNone/>
              <a:defRPr sz="48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800" dirty="0">
                <a:solidFill>
                  <a:srgbClr val="FFC000"/>
                </a:solidFill>
                <a:latin typeface="Star Jedi" panose="040B0000000000000000" pitchFamily="82" charset="0"/>
              </a:rPr>
              <a:t>Data Preparation</a:t>
            </a:r>
          </a:p>
        </p:txBody>
      </p:sp>
      <p:sp>
        <p:nvSpPr>
          <p:cNvPr id="45" name="Rectangle 44">
            <a:extLst>
              <a:ext uri="{FF2B5EF4-FFF2-40B4-BE49-F238E27FC236}">
                <a16:creationId xmlns:a16="http://schemas.microsoft.com/office/drawing/2014/main" id="{597B466C-3909-4FEC-8AD2-619983B0FAEF}"/>
              </a:ext>
            </a:extLst>
          </p:cNvPr>
          <p:cNvSpPr/>
          <p:nvPr/>
        </p:nvSpPr>
        <p:spPr>
          <a:xfrm>
            <a:off x="1110482" y="986331"/>
            <a:ext cx="6990588" cy="369332"/>
          </a:xfrm>
          <a:prstGeom prst="rect">
            <a:avLst/>
          </a:prstGeom>
        </p:spPr>
        <p:txBody>
          <a:bodyPr wrap="square">
            <a:spAutoFit/>
          </a:bodyPr>
          <a:lstStyle/>
          <a:p>
            <a:pPr algn="ctr"/>
            <a:r>
              <a:rPr lang="en-US" sz="1800" dirty="0">
                <a:solidFill>
                  <a:srgbClr val="FFFFFF"/>
                </a:solidFill>
                <a:latin typeface="Unica One" panose="020B0604020202020204" charset="0"/>
                <a:cs typeface="Scope One"/>
                <a:sym typeface="Scope One"/>
              </a:rPr>
              <a:t>Conversion to uppercase and removal of extra whitespace</a:t>
            </a:r>
            <a:endParaRPr lang="en-AU" sz="1800" dirty="0">
              <a:solidFill>
                <a:srgbClr val="FFFFFF"/>
              </a:solidFill>
              <a:latin typeface="Unica One" panose="020B0604020202020204" charset="0"/>
              <a:cs typeface="Scope One"/>
              <a:sym typeface="Scope One"/>
            </a:endParaRPr>
          </a:p>
        </p:txBody>
      </p:sp>
      <p:sp>
        <p:nvSpPr>
          <p:cNvPr id="46" name="TextBox 45">
            <a:extLst>
              <a:ext uri="{FF2B5EF4-FFF2-40B4-BE49-F238E27FC236}">
                <a16:creationId xmlns:a16="http://schemas.microsoft.com/office/drawing/2014/main" id="{974DEC26-7724-4956-8968-1B536177DE7D}"/>
              </a:ext>
            </a:extLst>
          </p:cNvPr>
          <p:cNvSpPr txBox="1"/>
          <p:nvPr/>
        </p:nvSpPr>
        <p:spPr>
          <a:xfrm>
            <a:off x="752102" y="1498209"/>
            <a:ext cx="6464624"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Scope One" panose="020B0604020202020204" charset="0"/>
                <a:cs typeface="Scope One" panose="020B0604020202020204" charset="0"/>
                <a:sym typeface="Scope One"/>
              </a:rPr>
              <a:t>Removed extra whitespaces, so our exploration functions don’t treat a response like         </a:t>
            </a:r>
            <a:r>
              <a:rPr lang="en-US" sz="1200" b="1" dirty="0">
                <a:solidFill>
                  <a:schemeClr val="bg1"/>
                </a:solidFill>
                <a:latin typeface="Scope One" panose="020B0604020202020204" charset="0"/>
                <a:cs typeface="Scope One" panose="020B0604020202020204" charset="0"/>
                <a:sym typeface="Scope One"/>
              </a:rPr>
              <a:t>‘no ‘</a:t>
            </a:r>
            <a:r>
              <a:rPr lang="en-US" sz="1200" dirty="0">
                <a:solidFill>
                  <a:schemeClr val="bg1"/>
                </a:solidFill>
                <a:latin typeface="Scope One" panose="020B0604020202020204" charset="0"/>
                <a:cs typeface="Scope One" panose="020B0604020202020204" charset="0"/>
                <a:sym typeface="Scope One"/>
              </a:rPr>
              <a:t> and ‘no’ differently since they mean the same thing</a:t>
            </a:r>
          </a:p>
          <a:p>
            <a:pPr marL="171450" indent="-171450">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sym typeface="Scope One"/>
            </a:endParaRPr>
          </a:p>
          <a:p>
            <a:pPr marL="171450" indent="-171450">
              <a:buFont typeface="Arial" panose="020B0604020202020204" pitchFamily="34" charset="0"/>
              <a:buChar char="•"/>
            </a:pPr>
            <a:r>
              <a:rPr lang="en-US" sz="1200" dirty="0">
                <a:solidFill>
                  <a:schemeClr val="bg1"/>
                </a:solidFill>
                <a:latin typeface="Scope One" panose="020B0604020202020204" charset="0"/>
                <a:cs typeface="Scope One" panose="020B0604020202020204" charset="0"/>
                <a:sym typeface="Scope One"/>
              </a:rPr>
              <a:t>Converted all text values to uppercase for parity</a:t>
            </a:r>
          </a:p>
          <a:p>
            <a:endParaRPr lang="en-US" sz="1200" dirty="0">
              <a:solidFill>
                <a:schemeClr val="bg1"/>
              </a:solidFill>
              <a:latin typeface="Unica One" panose="020B0604020202020204" charset="0"/>
            </a:endParaRPr>
          </a:p>
          <a:p>
            <a:pPr marL="171450" indent="-171450">
              <a:buFont typeface="Arial" panose="020B0604020202020204" pitchFamily="34" charset="0"/>
              <a:buChar char="•"/>
            </a:pPr>
            <a:endParaRPr lang="en-US" sz="1200" dirty="0">
              <a:solidFill>
                <a:schemeClr val="bg1"/>
              </a:solidFill>
              <a:latin typeface="Unica One" panose="020B0604020202020204" charset="0"/>
            </a:endParaRPr>
          </a:p>
          <a:p>
            <a:endParaRPr lang="en-AU" sz="1200" dirty="0">
              <a:solidFill>
                <a:schemeClr val="bg1"/>
              </a:solidFill>
              <a:latin typeface="Unica One" panose="020B0604020202020204" charset="0"/>
            </a:endParaRPr>
          </a:p>
        </p:txBody>
      </p:sp>
      <p:pic>
        <p:nvPicPr>
          <p:cNvPr id="2" name="Picture 1">
            <a:extLst>
              <a:ext uri="{FF2B5EF4-FFF2-40B4-BE49-F238E27FC236}">
                <a16:creationId xmlns:a16="http://schemas.microsoft.com/office/drawing/2014/main" id="{74D04359-637B-4FAF-90F2-6616E5BABC1F}"/>
              </a:ext>
            </a:extLst>
          </p:cNvPr>
          <p:cNvPicPr>
            <a:picLocks noChangeAspect="1"/>
          </p:cNvPicPr>
          <p:nvPr/>
        </p:nvPicPr>
        <p:blipFill>
          <a:blip r:embed="rId3"/>
          <a:stretch>
            <a:fillRect/>
          </a:stretch>
        </p:blipFill>
        <p:spPr>
          <a:xfrm>
            <a:off x="1027683" y="2837530"/>
            <a:ext cx="2956731" cy="492789"/>
          </a:xfrm>
          <a:prstGeom prst="rect">
            <a:avLst/>
          </a:prstGeom>
        </p:spPr>
      </p:pic>
      <p:pic>
        <p:nvPicPr>
          <p:cNvPr id="3" name="Picture 2">
            <a:extLst>
              <a:ext uri="{FF2B5EF4-FFF2-40B4-BE49-F238E27FC236}">
                <a16:creationId xmlns:a16="http://schemas.microsoft.com/office/drawing/2014/main" id="{90419C7F-30B9-4A14-8D83-0AA6F2AC82D3}"/>
              </a:ext>
            </a:extLst>
          </p:cNvPr>
          <p:cNvPicPr>
            <a:picLocks noChangeAspect="1"/>
          </p:cNvPicPr>
          <p:nvPr/>
        </p:nvPicPr>
        <p:blipFill>
          <a:blip r:embed="rId4"/>
          <a:stretch>
            <a:fillRect/>
          </a:stretch>
        </p:blipFill>
        <p:spPr>
          <a:xfrm>
            <a:off x="4867080" y="2835383"/>
            <a:ext cx="1875179" cy="494936"/>
          </a:xfrm>
          <a:prstGeom prst="rect">
            <a:avLst/>
          </a:prstGeom>
        </p:spPr>
      </p:pic>
      <p:sp>
        <p:nvSpPr>
          <p:cNvPr id="49" name="TextBox 48">
            <a:extLst>
              <a:ext uri="{FF2B5EF4-FFF2-40B4-BE49-F238E27FC236}">
                <a16:creationId xmlns:a16="http://schemas.microsoft.com/office/drawing/2014/main" id="{2EEEA067-7BBF-4D36-9082-83690588A84D}"/>
              </a:ext>
            </a:extLst>
          </p:cNvPr>
          <p:cNvSpPr txBox="1"/>
          <p:nvPr/>
        </p:nvSpPr>
        <p:spPr>
          <a:xfrm>
            <a:off x="1972575" y="3423898"/>
            <a:ext cx="744902" cy="307777"/>
          </a:xfrm>
          <a:prstGeom prst="rect">
            <a:avLst/>
          </a:prstGeom>
          <a:noFill/>
        </p:spPr>
        <p:txBody>
          <a:bodyPr wrap="square" rtlCol="0">
            <a:spAutoFit/>
          </a:bodyPr>
          <a:lstStyle/>
          <a:p>
            <a:r>
              <a:rPr lang="en-US" b="1" dirty="0">
                <a:solidFill>
                  <a:srgbClr val="FFC000"/>
                </a:solidFill>
                <a:latin typeface="Unica One" panose="020B0604020202020204" charset="0"/>
              </a:rPr>
              <a:t>Before</a:t>
            </a:r>
            <a:endParaRPr lang="en-AU" b="1" dirty="0">
              <a:solidFill>
                <a:srgbClr val="FFC000"/>
              </a:solidFill>
              <a:latin typeface="Unica One" panose="020B0604020202020204" charset="0"/>
            </a:endParaRPr>
          </a:p>
        </p:txBody>
      </p:sp>
      <p:sp>
        <p:nvSpPr>
          <p:cNvPr id="50" name="TextBox 49">
            <a:extLst>
              <a:ext uri="{FF2B5EF4-FFF2-40B4-BE49-F238E27FC236}">
                <a16:creationId xmlns:a16="http://schemas.microsoft.com/office/drawing/2014/main" id="{7D7A7531-AE11-46F3-A618-D0F71FD0C17F}"/>
              </a:ext>
            </a:extLst>
          </p:cNvPr>
          <p:cNvSpPr txBox="1"/>
          <p:nvPr/>
        </p:nvSpPr>
        <p:spPr>
          <a:xfrm>
            <a:off x="5502861" y="3423897"/>
            <a:ext cx="744902" cy="307777"/>
          </a:xfrm>
          <a:prstGeom prst="rect">
            <a:avLst/>
          </a:prstGeom>
          <a:noFill/>
        </p:spPr>
        <p:txBody>
          <a:bodyPr wrap="square" rtlCol="0">
            <a:spAutoFit/>
          </a:bodyPr>
          <a:lstStyle/>
          <a:p>
            <a:r>
              <a:rPr lang="en-US" b="1" dirty="0">
                <a:solidFill>
                  <a:srgbClr val="FFC000"/>
                </a:solidFill>
                <a:latin typeface="Unica One" panose="020B0604020202020204" charset="0"/>
              </a:rPr>
              <a:t>After</a:t>
            </a:r>
            <a:endParaRPr lang="en-AU" b="1" dirty="0">
              <a:solidFill>
                <a:srgbClr val="FFC000"/>
              </a:solidFill>
              <a:latin typeface="Unica One" panose="020B0604020202020204" charset="0"/>
            </a:endParaRPr>
          </a:p>
        </p:txBody>
      </p:sp>
    </p:spTree>
    <p:extLst>
      <p:ext uri="{BB962C8B-B14F-4D97-AF65-F5344CB8AC3E}">
        <p14:creationId xmlns:p14="http://schemas.microsoft.com/office/powerpoint/2010/main" val="8609697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grpSp>
        <p:nvGrpSpPr>
          <p:cNvPr id="2505" name="Google Shape;2505;p23"/>
          <p:cNvGrpSpPr/>
          <p:nvPr/>
        </p:nvGrpSpPr>
        <p:grpSpPr>
          <a:xfrm rot="7560219" flipH="1">
            <a:off x="-733725" y="-432469"/>
            <a:ext cx="1746097" cy="1763524"/>
            <a:chOff x="1977150" y="891025"/>
            <a:chExt cx="255500" cy="258050"/>
          </a:xfrm>
        </p:grpSpPr>
        <p:sp>
          <p:nvSpPr>
            <p:cNvPr id="2506" name="Google Shape;2506;p23"/>
            <p:cNvSpPr/>
            <p:nvPr/>
          </p:nvSpPr>
          <p:spPr>
            <a:xfrm>
              <a:off x="2058550" y="1111325"/>
              <a:ext cx="41325" cy="37750"/>
            </a:xfrm>
            <a:custGeom>
              <a:avLst/>
              <a:gdLst/>
              <a:ahLst/>
              <a:cxnLst/>
              <a:rect l="l" t="t" r="r" b="b"/>
              <a:pathLst>
                <a:path w="1653" h="1510" extrusionOk="0">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3"/>
            <p:cNvSpPr/>
            <p:nvPr/>
          </p:nvSpPr>
          <p:spPr>
            <a:xfrm>
              <a:off x="2186900" y="1026575"/>
              <a:ext cx="45750" cy="45275"/>
            </a:xfrm>
            <a:custGeom>
              <a:avLst/>
              <a:gdLst/>
              <a:ahLst/>
              <a:cxnLst/>
              <a:rect l="l" t="t" r="r" b="b"/>
              <a:pathLst>
                <a:path w="1830" h="1811" extrusionOk="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3"/>
            <p:cNvSpPr/>
            <p:nvPr/>
          </p:nvSpPr>
          <p:spPr>
            <a:xfrm>
              <a:off x="2169475" y="934025"/>
              <a:ext cx="44500" cy="40975"/>
            </a:xfrm>
            <a:custGeom>
              <a:avLst/>
              <a:gdLst/>
              <a:ahLst/>
              <a:cxnLst/>
              <a:rect l="l" t="t" r="r" b="b"/>
              <a:pathLst>
                <a:path w="1780" h="1639" extrusionOk="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3"/>
            <p:cNvSpPr/>
            <p:nvPr/>
          </p:nvSpPr>
          <p:spPr>
            <a:xfrm>
              <a:off x="2073400" y="891025"/>
              <a:ext cx="40025" cy="37450"/>
            </a:xfrm>
            <a:custGeom>
              <a:avLst/>
              <a:gdLst/>
              <a:ahLst/>
              <a:cxnLst/>
              <a:rect l="l" t="t" r="r" b="b"/>
              <a:pathLst>
                <a:path w="1601" h="1498" extrusionOk="0">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3"/>
            <p:cNvSpPr/>
            <p:nvPr/>
          </p:nvSpPr>
          <p:spPr>
            <a:xfrm>
              <a:off x="1986900" y="933675"/>
              <a:ext cx="46350" cy="43400"/>
            </a:xfrm>
            <a:custGeom>
              <a:avLst/>
              <a:gdLst/>
              <a:ahLst/>
              <a:cxnLst/>
              <a:rect l="l" t="t" r="r" b="b"/>
              <a:pathLst>
                <a:path w="1854" h="1736" extrusionOk="0">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3"/>
            <p:cNvSpPr/>
            <p:nvPr/>
          </p:nvSpPr>
          <p:spPr>
            <a:xfrm>
              <a:off x="1977250" y="898100"/>
              <a:ext cx="247600" cy="247600"/>
            </a:xfrm>
            <a:custGeom>
              <a:avLst/>
              <a:gdLst/>
              <a:ahLst/>
              <a:cxnLst/>
              <a:rect l="l" t="t" r="r" b="b"/>
              <a:pathLst>
                <a:path w="9904" h="9904" extrusionOk="0">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3"/>
            <p:cNvSpPr/>
            <p:nvPr/>
          </p:nvSpPr>
          <p:spPr>
            <a:xfrm>
              <a:off x="1977150" y="996300"/>
              <a:ext cx="247600" cy="149400"/>
            </a:xfrm>
            <a:custGeom>
              <a:avLst/>
              <a:gdLst/>
              <a:ahLst/>
              <a:cxnLst/>
              <a:rect l="l" t="t" r="r" b="b"/>
              <a:pathLst>
                <a:path w="9904" h="5976" extrusionOk="0">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3"/>
            <p:cNvSpPr/>
            <p:nvPr/>
          </p:nvSpPr>
          <p:spPr>
            <a:xfrm>
              <a:off x="2042150" y="945550"/>
              <a:ext cx="31075" cy="21500"/>
            </a:xfrm>
            <a:custGeom>
              <a:avLst/>
              <a:gdLst/>
              <a:ahLst/>
              <a:cxnLst/>
              <a:rect l="l" t="t" r="r" b="b"/>
              <a:pathLst>
                <a:path w="1243" h="860" extrusionOk="0">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3"/>
            <p:cNvSpPr/>
            <p:nvPr/>
          </p:nvSpPr>
          <p:spPr>
            <a:xfrm>
              <a:off x="2034150" y="940200"/>
              <a:ext cx="41850" cy="29475"/>
            </a:xfrm>
            <a:custGeom>
              <a:avLst/>
              <a:gdLst/>
              <a:ahLst/>
              <a:cxnLst/>
              <a:rect l="l" t="t" r="r" b="b"/>
              <a:pathLst>
                <a:path w="1674" h="1179" extrusionOk="0">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3"/>
            <p:cNvSpPr/>
            <p:nvPr/>
          </p:nvSpPr>
          <p:spPr>
            <a:xfrm>
              <a:off x="2043875" y="947600"/>
              <a:ext cx="29350" cy="19350"/>
            </a:xfrm>
            <a:custGeom>
              <a:avLst/>
              <a:gdLst/>
              <a:ahLst/>
              <a:cxnLst/>
              <a:rect l="l" t="t" r="r" b="b"/>
              <a:pathLst>
                <a:path w="1174" h="774" extrusionOk="0">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3"/>
            <p:cNvSpPr/>
            <p:nvPr/>
          </p:nvSpPr>
          <p:spPr>
            <a:xfrm>
              <a:off x="2093925" y="917650"/>
              <a:ext cx="20200" cy="11125"/>
            </a:xfrm>
            <a:custGeom>
              <a:avLst/>
              <a:gdLst/>
              <a:ahLst/>
              <a:cxnLst/>
              <a:rect l="l" t="t" r="r" b="b"/>
              <a:pathLst>
                <a:path w="808" h="445" extrusionOk="0">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3"/>
            <p:cNvSpPr/>
            <p:nvPr/>
          </p:nvSpPr>
          <p:spPr>
            <a:xfrm>
              <a:off x="2135225" y="957850"/>
              <a:ext cx="12225" cy="11225"/>
            </a:xfrm>
            <a:custGeom>
              <a:avLst/>
              <a:gdLst/>
              <a:ahLst/>
              <a:cxnLst/>
              <a:rect l="l" t="t" r="r" b="b"/>
              <a:pathLst>
                <a:path w="489" h="449" extrusionOk="0">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3"/>
            <p:cNvSpPr/>
            <p:nvPr/>
          </p:nvSpPr>
          <p:spPr>
            <a:xfrm>
              <a:off x="2087975" y="914225"/>
              <a:ext cx="27175" cy="16800"/>
            </a:xfrm>
            <a:custGeom>
              <a:avLst/>
              <a:gdLst/>
              <a:ahLst/>
              <a:cxnLst/>
              <a:rect l="l" t="t" r="r" b="b"/>
              <a:pathLst>
                <a:path w="1087" h="672" extrusionOk="0">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3"/>
            <p:cNvSpPr/>
            <p:nvPr/>
          </p:nvSpPr>
          <p:spPr>
            <a:xfrm>
              <a:off x="2098625" y="917675"/>
              <a:ext cx="15500" cy="11075"/>
            </a:xfrm>
            <a:custGeom>
              <a:avLst/>
              <a:gdLst/>
              <a:ahLst/>
              <a:cxnLst/>
              <a:rect l="l" t="t" r="r" b="b"/>
              <a:pathLst>
                <a:path w="620" h="443" extrusionOk="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3"/>
            <p:cNvSpPr/>
            <p:nvPr/>
          </p:nvSpPr>
          <p:spPr>
            <a:xfrm>
              <a:off x="1990675" y="994325"/>
              <a:ext cx="25350" cy="26525"/>
            </a:xfrm>
            <a:custGeom>
              <a:avLst/>
              <a:gdLst/>
              <a:ahLst/>
              <a:cxnLst/>
              <a:rect l="l" t="t" r="r" b="b"/>
              <a:pathLst>
                <a:path w="1014" h="1061" extrusionOk="0">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3"/>
            <p:cNvSpPr/>
            <p:nvPr/>
          </p:nvSpPr>
          <p:spPr>
            <a:xfrm>
              <a:off x="2006050" y="989875"/>
              <a:ext cx="14800" cy="20075"/>
            </a:xfrm>
            <a:custGeom>
              <a:avLst/>
              <a:gdLst/>
              <a:ahLst/>
              <a:cxnLst/>
              <a:rect l="l" t="t" r="r" b="b"/>
              <a:pathLst>
                <a:path w="592" h="803" extrusionOk="0">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3"/>
            <p:cNvSpPr/>
            <p:nvPr/>
          </p:nvSpPr>
          <p:spPr>
            <a:xfrm>
              <a:off x="1982375" y="998775"/>
              <a:ext cx="32425" cy="29500"/>
            </a:xfrm>
            <a:custGeom>
              <a:avLst/>
              <a:gdLst/>
              <a:ahLst/>
              <a:cxnLst/>
              <a:rect l="l" t="t" r="r" b="b"/>
              <a:pathLst>
                <a:path w="1297" h="1180" extrusionOk="0">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3"/>
            <p:cNvSpPr/>
            <p:nvPr/>
          </p:nvSpPr>
          <p:spPr>
            <a:xfrm>
              <a:off x="1993250" y="994325"/>
              <a:ext cx="22775" cy="21375"/>
            </a:xfrm>
            <a:custGeom>
              <a:avLst/>
              <a:gdLst/>
              <a:ahLst/>
              <a:cxnLst/>
              <a:rect l="l" t="t" r="r" b="b"/>
              <a:pathLst>
                <a:path w="911" h="855" extrusionOk="0">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3"/>
            <p:cNvSpPr/>
            <p:nvPr/>
          </p:nvSpPr>
          <p:spPr>
            <a:xfrm>
              <a:off x="2014675" y="1040825"/>
              <a:ext cx="46550" cy="37250"/>
            </a:xfrm>
            <a:custGeom>
              <a:avLst/>
              <a:gdLst/>
              <a:ahLst/>
              <a:cxnLst/>
              <a:rect l="l" t="t" r="r" b="b"/>
              <a:pathLst>
                <a:path w="1862" h="1490" extrusionOk="0">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3"/>
            <p:cNvSpPr/>
            <p:nvPr/>
          </p:nvSpPr>
          <p:spPr>
            <a:xfrm>
              <a:off x="2017025" y="1040875"/>
              <a:ext cx="43400" cy="27625"/>
            </a:xfrm>
            <a:custGeom>
              <a:avLst/>
              <a:gdLst/>
              <a:ahLst/>
              <a:cxnLst/>
              <a:rect l="l" t="t" r="r" b="b"/>
              <a:pathLst>
                <a:path w="1736" h="1105" extrusionOk="0">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3"/>
            <p:cNvSpPr/>
            <p:nvPr/>
          </p:nvSpPr>
          <p:spPr>
            <a:xfrm>
              <a:off x="2010475" y="1060875"/>
              <a:ext cx="59375" cy="30150"/>
            </a:xfrm>
            <a:custGeom>
              <a:avLst/>
              <a:gdLst/>
              <a:ahLst/>
              <a:cxnLst/>
              <a:rect l="l" t="t" r="r" b="b"/>
              <a:pathLst>
                <a:path w="2375" h="1206" extrusionOk="0">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3"/>
            <p:cNvSpPr/>
            <p:nvPr/>
          </p:nvSpPr>
          <p:spPr>
            <a:xfrm>
              <a:off x="2054750" y="1107775"/>
              <a:ext cx="36100" cy="20900"/>
            </a:xfrm>
            <a:custGeom>
              <a:avLst/>
              <a:gdLst/>
              <a:ahLst/>
              <a:cxnLst/>
              <a:rect l="l" t="t" r="r" b="b"/>
              <a:pathLst>
                <a:path w="1444" h="836" extrusionOk="0">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3"/>
            <p:cNvSpPr/>
            <p:nvPr/>
          </p:nvSpPr>
          <p:spPr>
            <a:xfrm>
              <a:off x="2058350" y="1119625"/>
              <a:ext cx="27075" cy="16125"/>
            </a:xfrm>
            <a:custGeom>
              <a:avLst/>
              <a:gdLst/>
              <a:ahLst/>
              <a:cxnLst/>
              <a:rect l="l" t="t" r="r" b="b"/>
              <a:pathLst>
                <a:path w="1083" h="645" extrusionOk="0">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3"/>
            <p:cNvSpPr/>
            <p:nvPr/>
          </p:nvSpPr>
          <p:spPr>
            <a:xfrm>
              <a:off x="2115125" y="1040775"/>
              <a:ext cx="71075" cy="59300"/>
            </a:xfrm>
            <a:custGeom>
              <a:avLst/>
              <a:gdLst/>
              <a:ahLst/>
              <a:cxnLst/>
              <a:rect l="l" t="t" r="r" b="b"/>
              <a:pathLst>
                <a:path w="2843" h="2372" extrusionOk="0">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3"/>
            <p:cNvSpPr/>
            <p:nvPr/>
          </p:nvSpPr>
          <p:spPr>
            <a:xfrm>
              <a:off x="2116675" y="1040800"/>
              <a:ext cx="64600" cy="48100"/>
            </a:xfrm>
            <a:custGeom>
              <a:avLst/>
              <a:gdLst/>
              <a:ahLst/>
              <a:cxnLst/>
              <a:rect l="l" t="t" r="r" b="b"/>
              <a:pathLst>
                <a:path w="2584" h="1924" extrusionOk="0">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3"/>
            <p:cNvSpPr/>
            <p:nvPr/>
          </p:nvSpPr>
          <p:spPr>
            <a:xfrm>
              <a:off x="2110425" y="1065100"/>
              <a:ext cx="81725" cy="51375"/>
            </a:xfrm>
            <a:custGeom>
              <a:avLst/>
              <a:gdLst/>
              <a:ahLst/>
              <a:cxnLst/>
              <a:rect l="l" t="t" r="r" b="b"/>
              <a:pathLst>
                <a:path w="3269" h="2055" extrusionOk="0">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3"/>
            <p:cNvSpPr/>
            <p:nvPr/>
          </p:nvSpPr>
          <p:spPr>
            <a:xfrm>
              <a:off x="2060400" y="1000950"/>
              <a:ext cx="15075" cy="10100"/>
            </a:xfrm>
            <a:custGeom>
              <a:avLst/>
              <a:gdLst/>
              <a:ahLst/>
              <a:cxnLst/>
              <a:rect l="l" t="t" r="r" b="b"/>
              <a:pathLst>
                <a:path w="603" h="404" extrusionOk="0">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3"/>
            <p:cNvSpPr/>
            <p:nvPr/>
          </p:nvSpPr>
          <p:spPr>
            <a:xfrm>
              <a:off x="2060300" y="1004300"/>
              <a:ext cx="17850" cy="9425"/>
            </a:xfrm>
            <a:custGeom>
              <a:avLst/>
              <a:gdLst/>
              <a:ahLst/>
              <a:cxnLst/>
              <a:rect l="l" t="t" r="r" b="b"/>
              <a:pathLst>
                <a:path w="714" h="377" extrusionOk="0">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3"/>
            <p:cNvSpPr/>
            <p:nvPr/>
          </p:nvSpPr>
          <p:spPr>
            <a:xfrm>
              <a:off x="2060500" y="1001000"/>
              <a:ext cx="13250" cy="8250"/>
            </a:xfrm>
            <a:custGeom>
              <a:avLst/>
              <a:gdLst/>
              <a:ahLst/>
              <a:cxnLst/>
              <a:rect l="l" t="t" r="r" b="b"/>
              <a:pathLst>
                <a:path w="530" h="330" extrusionOk="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3"/>
            <p:cNvSpPr/>
            <p:nvPr/>
          </p:nvSpPr>
          <p:spPr>
            <a:xfrm>
              <a:off x="2122825" y="999250"/>
              <a:ext cx="11800" cy="10400"/>
            </a:xfrm>
            <a:custGeom>
              <a:avLst/>
              <a:gdLst/>
              <a:ahLst/>
              <a:cxnLst/>
              <a:rect l="l" t="t" r="r" b="b"/>
              <a:pathLst>
                <a:path w="472" h="416" extrusionOk="0">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3"/>
            <p:cNvSpPr/>
            <p:nvPr/>
          </p:nvSpPr>
          <p:spPr>
            <a:xfrm>
              <a:off x="2114525" y="995675"/>
              <a:ext cx="24100" cy="18925"/>
            </a:xfrm>
            <a:custGeom>
              <a:avLst/>
              <a:gdLst/>
              <a:ahLst/>
              <a:cxnLst/>
              <a:rect l="l" t="t" r="r" b="b"/>
              <a:pathLst>
                <a:path w="964" h="757" extrusionOk="0">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3"/>
            <p:cNvSpPr/>
            <p:nvPr/>
          </p:nvSpPr>
          <p:spPr>
            <a:xfrm>
              <a:off x="2187300" y="1009025"/>
              <a:ext cx="7300" cy="6025"/>
            </a:xfrm>
            <a:custGeom>
              <a:avLst/>
              <a:gdLst/>
              <a:ahLst/>
              <a:cxnLst/>
              <a:rect l="l" t="t" r="r" b="b"/>
              <a:pathLst>
                <a:path w="292" h="241" extrusionOk="0">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3"/>
            <p:cNvSpPr/>
            <p:nvPr/>
          </p:nvSpPr>
          <p:spPr>
            <a:xfrm>
              <a:off x="2139125" y="956125"/>
              <a:ext cx="8125" cy="5550"/>
            </a:xfrm>
            <a:custGeom>
              <a:avLst/>
              <a:gdLst/>
              <a:ahLst/>
              <a:cxnLst/>
              <a:rect l="l" t="t" r="r" b="b"/>
              <a:pathLst>
                <a:path w="325" h="222" extrusionOk="0">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3"/>
            <p:cNvSpPr/>
            <p:nvPr/>
          </p:nvSpPr>
          <p:spPr>
            <a:xfrm>
              <a:off x="2185450" y="971825"/>
              <a:ext cx="8025" cy="6350"/>
            </a:xfrm>
            <a:custGeom>
              <a:avLst/>
              <a:gdLst/>
              <a:ahLst/>
              <a:cxnLst/>
              <a:rect l="l" t="t" r="r" b="b"/>
              <a:pathLst>
                <a:path w="321" h="254" extrusionOk="0">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3"/>
            <p:cNvSpPr/>
            <p:nvPr/>
          </p:nvSpPr>
          <p:spPr>
            <a:xfrm>
              <a:off x="2141175" y="929525"/>
              <a:ext cx="15800" cy="8275"/>
            </a:xfrm>
            <a:custGeom>
              <a:avLst/>
              <a:gdLst/>
              <a:ahLst/>
              <a:cxnLst/>
              <a:rect l="l" t="t" r="r" b="b"/>
              <a:pathLst>
                <a:path w="632" h="331" extrusionOk="0">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3"/>
            <p:cNvSpPr/>
            <p:nvPr/>
          </p:nvSpPr>
          <p:spPr>
            <a:xfrm>
              <a:off x="1984850" y="1062525"/>
              <a:ext cx="16325" cy="26225"/>
            </a:xfrm>
            <a:custGeom>
              <a:avLst/>
              <a:gdLst/>
              <a:ahLst/>
              <a:cxnLst/>
              <a:rect l="l" t="t" r="r" b="b"/>
              <a:pathLst>
                <a:path w="653" h="1049" extrusionOk="0">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3"/>
            <p:cNvSpPr/>
            <p:nvPr/>
          </p:nvSpPr>
          <p:spPr>
            <a:xfrm>
              <a:off x="1983200" y="1063650"/>
              <a:ext cx="15200" cy="25025"/>
            </a:xfrm>
            <a:custGeom>
              <a:avLst/>
              <a:gdLst/>
              <a:ahLst/>
              <a:cxnLst/>
              <a:rect l="l" t="t" r="r" b="b"/>
              <a:pathLst>
                <a:path w="608" h="1001" extrusionOk="0">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3"/>
            <p:cNvSpPr/>
            <p:nvPr/>
          </p:nvSpPr>
          <p:spPr>
            <a:xfrm>
              <a:off x="1986775" y="1072675"/>
              <a:ext cx="11825" cy="15925"/>
            </a:xfrm>
            <a:custGeom>
              <a:avLst/>
              <a:gdLst/>
              <a:ahLst/>
              <a:cxnLst/>
              <a:rect l="l" t="t" r="r" b="b"/>
              <a:pathLst>
                <a:path w="473" h="637" extrusionOk="0">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3"/>
            <p:cNvSpPr/>
            <p:nvPr/>
          </p:nvSpPr>
          <p:spPr>
            <a:xfrm>
              <a:off x="2181250" y="971800"/>
              <a:ext cx="11925" cy="9675"/>
            </a:xfrm>
            <a:custGeom>
              <a:avLst/>
              <a:gdLst/>
              <a:ahLst/>
              <a:cxnLst/>
              <a:rect l="l" t="t" r="r" b="b"/>
              <a:pathLst>
                <a:path w="477" h="387" extrusionOk="0">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317;p21">
            <a:extLst>
              <a:ext uri="{FF2B5EF4-FFF2-40B4-BE49-F238E27FC236}">
                <a16:creationId xmlns:a16="http://schemas.microsoft.com/office/drawing/2014/main" id="{04E7410F-48DF-401B-8B9E-CDA6DF728BE9}"/>
              </a:ext>
            </a:extLst>
          </p:cNvPr>
          <p:cNvSpPr txBox="1">
            <a:spLocks/>
          </p:cNvSpPr>
          <p:nvPr/>
        </p:nvSpPr>
        <p:spPr>
          <a:xfrm>
            <a:off x="789355" y="124077"/>
            <a:ext cx="7510937" cy="898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Unica One"/>
              <a:buNone/>
              <a:defRPr sz="48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800" dirty="0">
                <a:solidFill>
                  <a:srgbClr val="FFC000"/>
                </a:solidFill>
                <a:latin typeface="Star Jedi" panose="040B0000000000000000" pitchFamily="82" charset="0"/>
              </a:rPr>
              <a:t>Data Preparation</a:t>
            </a:r>
          </a:p>
        </p:txBody>
      </p:sp>
      <p:sp>
        <p:nvSpPr>
          <p:cNvPr id="6" name="Rectangle 5">
            <a:extLst>
              <a:ext uri="{FF2B5EF4-FFF2-40B4-BE49-F238E27FC236}">
                <a16:creationId xmlns:a16="http://schemas.microsoft.com/office/drawing/2014/main" id="{D44149B4-8E25-47A5-BEB5-374BB60EB036}"/>
              </a:ext>
            </a:extLst>
          </p:cNvPr>
          <p:cNvSpPr/>
          <p:nvPr/>
        </p:nvSpPr>
        <p:spPr>
          <a:xfrm>
            <a:off x="1110482" y="986331"/>
            <a:ext cx="6990588" cy="369332"/>
          </a:xfrm>
          <a:prstGeom prst="rect">
            <a:avLst/>
          </a:prstGeom>
        </p:spPr>
        <p:txBody>
          <a:bodyPr wrap="square">
            <a:spAutoFit/>
          </a:bodyPr>
          <a:lstStyle/>
          <a:p>
            <a:pPr algn="ctr"/>
            <a:r>
              <a:rPr lang="en-US" sz="1800" dirty="0">
                <a:solidFill>
                  <a:srgbClr val="FFFFFF"/>
                </a:solidFill>
                <a:latin typeface="Unica One" panose="020B0604020202020204" charset="0"/>
                <a:cs typeface="Scope One"/>
                <a:sym typeface="Scope One"/>
              </a:rPr>
              <a:t>Sanity checks</a:t>
            </a:r>
            <a:endParaRPr lang="en-AU" sz="1800" dirty="0">
              <a:solidFill>
                <a:srgbClr val="FFFFFF"/>
              </a:solidFill>
              <a:latin typeface="Unica One" panose="020B0604020202020204" charset="0"/>
              <a:cs typeface="Scope One"/>
              <a:sym typeface="Scope One"/>
            </a:endParaRPr>
          </a:p>
        </p:txBody>
      </p:sp>
      <p:sp>
        <p:nvSpPr>
          <p:cNvPr id="2" name="TextBox 1">
            <a:extLst>
              <a:ext uri="{FF2B5EF4-FFF2-40B4-BE49-F238E27FC236}">
                <a16:creationId xmlns:a16="http://schemas.microsoft.com/office/drawing/2014/main" id="{A53C3C1B-6DF9-4FD2-8C53-C1D57368E5BB}"/>
              </a:ext>
            </a:extLst>
          </p:cNvPr>
          <p:cNvSpPr txBox="1"/>
          <p:nvPr/>
        </p:nvSpPr>
        <p:spPr>
          <a:xfrm>
            <a:off x="752102" y="1498209"/>
            <a:ext cx="6464624" cy="2492990"/>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Scope One" panose="020B0604020202020204" charset="0"/>
                <a:cs typeface="Scope One" panose="020B0604020202020204" charset="0"/>
              </a:rPr>
              <a:t>Looped through each column and printed out the unique values for that column.</a:t>
            </a:r>
          </a:p>
          <a:p>
            <a:pPr marL="171450" indent="-171450">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Font typeface="Arial" panose="020B0604020202020204" pitchFamily="34" charset="0"/>
              <a:buChar char="•"/>
            </a:pPr>
            <a:r>
              <a:rPr lang="en-US" sz="1200" dirty="0">
                <a:solidFill>
                  <a:schemeClr val="bg1"/>
                </a:solidFill>
                <a:latin typeface="Scope One" panose="020B0604020202020204" charset="0"/>
                <a:cs typeface="Scope One" panose="020B0604020202020204" charset="0"/>
              </a:rPr>
              <a:t>Made necessary corrections:</a:t>
            </a:r>
          </a:p>
          <a:p>
            <a:pPr marL="171450" indent="-171450">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endParaRPr lang="en-AU" sz="1200" dirty="0">
              <a:solidFill>
                <a:schemeClr val="bg1"/>
              </a:solidFill>
              <a:latin typeface="Scope One" panose="020B0604020202020204" charset="0"/>
              <a:cs typeface="Scope One" panose="020B0604020202020204" charset="0"/>
            </a:endParaRPr>
          </a:p>
        </p:txBody>
      </p:sp>
      <p:sp>
        <p:nvSpPr>
          <p:cNvPr id="8" name="TextBox 7">
            <a:extLst>
              <a:ext uri="{FF2B5EF4-FFF2-40B4-BE49-F238E27FC236}">
                <a16:creationId xmlns:a16="http://schemas.microsoft.com/office/drawing/2014/main" id="{F210AD1D-8647-4FCE-92F8-02914FDA5999}"/>
              </a:ext>
            </a:extLst>
          </p:cNvPr>
          <p:cNvSpPr txBox="1"/>
          <p:nvPr/>
        </p:nvSpPr>
        <p:spPr>
          <a:xfrm>
            <a:off x="1730702" y="4409337"/>
            <a:ext cx="744902" cy="307777"/>
          </a:xfrm>
          <a:prstGeom prst="rect">
            <a:avLst/>
          </a:prstGeom>
          <a:noFill/>
        </p:spPr>
        <p:txBody>
          <a:bodyPr wrap="square" rtlCol="0">
            <a:spAutoFit/>
          </a:bodyPr>
          <a:lstStyle/>
          <a:p>
            <a:r>
              <a:rPr lang="en-US" b="1" dirty="0">
                <a:solidFill>
                  <a:srgbClr val="FFC000"/>
                </a:solidFill>
                <a:latin typeface="Unica One" panose="020B0604020202020204" charset="0"/>
              </a:rPr>
              <a:t>Before</a:t>
            </a:r>
            <a:endParaRPr lang="en-AU" b="1" dirty="0">
              <a:solidFill>
                <a:srgbClr val="FFC000"/>
              </a:solidFill>
              <a:latin typeface="Unica One" panose="020B0604020202020204" charset="0"/>
            </a:endParaRPr>
          </a:p>
        </p:txBody>
      </p:sp>
      <p:sp>
        <p:nvSpPr>
          <p:cNvPr id="50" name="TextBox 49">
            <a:extLst>
              <a:ext uri="{FF2B5EF4-FFF2-40B4-BE49-F238E27FC236}">
                <a16:creationId xmlns:a16="http://schemas.microsoft.com/office/drawing/2014/main" id="{F07427F4-1AD4-438C-BDF9-CFF61F8CE51D}"/>
              </a:ext>
            </a:extLst>
          </p:cNvPr>
          <p:cNvSpPr txBox="1"/>
          <p:nvPr/>
        </p:nvSpPr>
        <p:spPr>
          <a:xfrm>
            <a:off x="4343946" y="4409336"/>
            <a:ext cx="744902" cy="307777"/>
          </a:xfrm>
          <a:prstGeom prst="rect">
            <a:avLst/>
          </a:prstGeom>
          <a:noFill/>
        </p:spPr>
        <p:txBody>
          <a:bodyPr wrap="square" rtlCol="0">
            <a:spAutoFit/>
          </a:bodyPr>
          <a:lstStyle/>
          <a:p>
            <a:r>
              <a:rPr lang="en-US" b="1" dirty="0">
                <a:solidFill>
                  <a:srgbClr val="FFC000"/>
                </a:solidFill>
                <a:latin typeface="Unica One" panose="020B0604020202020204" charset="0"/>
              </a:rPr>
              <a:t>After</a:t>
            </a:r>
            <a:endParaRPr lang="en-AU" b="1" dirty="0">
              <a:solidFill>
                <a:srgbClr val="FFC000"/>
              </a:solidFill>
              <a:latin typeface="Unica One" panose="020B0604020202020204" charset="0"/>
            </a:endParaRPr>
          </a:p>
        </p:txBody>
      </p:sp>
      <p:pic>
        <p:nvPicPr>
          <p:cNvPr id="3" name="Picture 2">
            <a:extLst>
              <a:ext uri="{FF2B5EF4-FFF2-40B4-BE49-F238E27FC236}">
                <a16:creationId xmlns:a16="http://schemas.microsoft.com/office/drawing/2014/main" id="{380FC4D0-2A7A-486F-A3E9-CD06FF8CF3B4}"/>
              </a:ext>
            </a:extLst>
          </p:cNvPr>
          <p:cNvPicPr>
            <a:picLocks noChangeAspect="1"/>
          </p:cNvPicPr>
          <p:nvPr/>
        </p:nvPicPr>
        <p:blipFill>
          <a:blip r:embed="rId3"/>
          <a:stretch>
            <a:fillRect/>
          </a:stretch>
        </p:blipFill>
        <p:spPr>
          <a:xfrm>
            <a:off x="968983" y="1917203"/>
            <a:ext cx="5513013" cy="1062404"/>
          </a:xfrm>
          <a:prstGeom prst="rect">
            <a:avLst/>
          </a:prstGeom>
        </p:spPr>
      </p:pic>
      <p:pic>
        <p:nvPicPr>
          <p:cNvPr id="9" name="Picture 8">
            <a:extLst>
              <a:ext uri="{FF2B5EF4-FFF2-40B4-BE49-F238E27FC236}">
                <a16:creationId xmlns:a16="http://schemas.microsoft.com/office/drawing/2014/main" id="{24910958-28E9-493E-93C0-CA13150FB0AA}"/>
              </a:ext>
            </a:extLst>
          </p:cNvPr>
          <p:cNvPicPr>
            <a:picLocks noChangeAspect="1"/>
          </p:cNvPicPr>
          <p:nvPr/>
        </p:nvPicPr>
        <p:blipFill>
          <a:blip r:embed="rId4"/>
          <a:stretch>
            <a:fillRect/>
          </a:stretch>
        </p:blipFill>
        <p:spPr>
          <a:xfrm>
            <a:off x="968983" y="3479941"/>
            <a:ext cx="2273792" cy="878760"/>
          </a:xfrm>
          <a:prstGeom prst="rect">
            <a:avLst/>
          </a:prstGeom>
        </p:spPr>
      </p:pic>
      <p:pic>
        <p:nvPicPr>
          <p:cNvPr id="10" name="Picture 9">
            <a:extLst>
              <a:ext uri="{FF2B5EF4-FFF2-40B4-BE49-F238E27FC236}">
                <a16:creationId xmlns:a16="http://schemas.microsoft.com/office/drawing/2014/main" id="{C7036F5F-17A3-43FC-910B-296F4B1FBF2F}"/>
              </a:ext>
            </a:extLst>
          </p:cNvPr>
          <p:cNvPicPr>
            <a:picLocks noChangeAspect="1"/>
          </p:cNvPicPr>
          <p:nvPr/>
        </p:nvPicPr>
        <p:blipFill>
          <a:blip r:embed="rId5"/>
          <a:stretch>
            <a:fillRect/>
          </a:stretch>
        </p:blipFill>
        <p:spPr>
          <a:xfrm>
            <a:off x="3579501" y="3479941"/>
            <a:ext cx="2273793" cy="879589"/>
          </a:xfrm>
          <a:prstGeom prst="rect">
            <a:avLst/>
          </a:prstGeom>
        </p:spPr>
      </p:pic>
    </p:spTree>
    <p:extLst>
      <p:ext uri="{BB962C8B-B14F-4D97-AF65-F5344CB8AC3E}">
        <p14:creationId xmlns:p14="http://schemas.microsoft.com/office/powerpoint/2010/main" val="428237417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grpSp>
        <p:nvGrpSpPr>
          <p:cNvPr id="2505" name="Google Shape;2505;p23"/>
          <p:cNvGrpSpPr/>
          <p:nvPr/>
        </p:nvGrpSpPr>
        <p:grpSpPr>
          <a:xfrm rot="7560219" flipH="1">
            <a:off x="-733725" y="-432469"/>
            <a:ext cx="1746097" cy="1763524"/>
            <a:chOff x="1977150" y="891025"/>
            <a:chExt cx="255500" cy="258050"/>
          </a:xfrm>
        </p:grpSpPr>
        <p:sp>
          <p:nvSpPr>
            <p:cNvPr id="2506" name="Google Shape;2506;p23"/>
            <p:cNvSpPr/>
            <p:nvPr/>
          </p:nvSpPr>
          <p:spPr>
            <a:xfrm>
              <a:off x="2058550" y="1111325"/>
              <a:ext cx="41325" cy="37750"/>
            </a:xfrm>
            <a:custGeom>
              <a:avLst/>
              <a:gdLst/>
              <a:ahLst/>
              <a:cxnLst/>
              <a:rect l="l" t="t" r="r" b="b"/>
              <a:pathLst>
                <a:path w="1653" h="1510" extrusionOk="0">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3"/>
            <p:cNvSpPr/>
            <p:nvPr/>
          </p:nvSpPr>
          <p:spPr>
            <a:xfrm>
              <a:off x="2186900" y="1026575"/>
              <a:ext cx="45750" cy="45275"/>
            </a:xfrm>
            <a:custGeom>
              <a:avLst/>
              <a:gdLst/>
              <a:ahLst/>
              <a:cxnLst/>
              <a:rect l="l" t="t" r="r" b="b"/>
              <a:pathLst>
                <a:path w="1830" h="1811" extrusionOk="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3"/>
            <p:cNvSpPr/>
            <p:nvPr/>
          </p:nvSpPr>
          <p:spPr>
            <a:xfrm>
              <a:off x="2169475" y="934025"/>
              <a:ext cx="44500" cy="40975"/>
            </a:xfrm>
            <a:custGeom>
              <a:avLst/>
              <a:gdLst/>
              <a:ahLst/>
              <a:cxnLst/>
              <a:rect l="l" t="t" r="r" b="b"/>
              <a:pathLst>
                <a:path w="1780" h="1639" extrusionOk="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3"/>
            <p:cNvSpPr/>
            <p:nvPr/>
          </p:nvSpPr>
          <p:spPr>
            <a:xfrm>
              <a:off x="2073400" y="891025"/>
              <a:ext cx="40025" cy="37450"/>
            </a:xfrm>
            <a:custGeom>
              <a:avLst/>
              <a:gdLst/>
              <a:ahLst/>
              <a:cxnLst/>
              <a:rect l="l" t="t" r="r" b="b"/>
              <a:pathLst>
                <a:path w="1601" h="1498" extrusionOk="0">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3"/>
            <p:cNvSpPr/>
            <p:nvPr/>
          </p:nvSpPr>
          <p:spPr>
            <a:xfrm>
              <a:off x="1986900" y="933675"/>
              <a:ext cx="46350" cy="43400"/>
            </a:xfrm>
            <a:custGeom>
              <a:avLst/>
              <a:gdLst/>
              <a:ahLst/>
              <a:cxnLst/>
              <a:rect l="l" t="t" r="r" b="b"/>
              <a:pathLst>
                <a:path w="1854" h="1736" extrusionOk="0">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3"/>
            <p:cNvSpPr/>
            <p:nvPr/>
          </p:nvSpPr>
          <p:spPr>
            <a:xfrm>
              <a:off x="1977250" y="898100"/>
              <a:ext cx="247600" cy="247600"/>
            </a:xfrm>
            <a:custGeom>
              <a:avLst/>
              <a:gdLst/>
              <a:ahLst/>
              <a:cxnLst/>
              <a:rect l="l" t="t" r="r" b="b"/>
              <a:pathLst>
                <a:path w="9904" h="9904" extrusionOk="0">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3"/>
            <p:cNvSpPr/>
            <p:nvPr/>
          </p:nvSpPr>
          <p:spPr>
            <a:xfrm>
              <a:off x="1977150" y="996300"/>
              <a:ext cx="247600" cy="149400"/>
            </a:xfrm>
            <a:custGeom>
              <a:avLst/>
              <a:gdLst/>
              <a:ahLst/>
              <a:cxnLst/>
              <a:rect l="l" t="t" r="r" b="b"/>
              <a:pathLst>
                <a:path w="9904" h="5976" extrusionOk="0">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3"/>
            <p:cNvSpPr/>
            <p:nvPr/>
          </p:nvSpPr>
          <p:spPr>
            <a:xfrm>
              <a:off x="2042150" y="945550"/>
              <a:ext cx="31075" cy="21500"/>
            </a:xfrm>
            <a:custGeom>
              <a:avLst/>
              <a:gdLst/>
              <a:ahLst/>
              <a:cxnLst/>
              <a:rect l="l" t="t" r="r" b="b"/>
              <a:pathLst>
                <a:path w="1243" h="860" extrusionOk="0">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3"/>
            <p:cNvSpPr/>
            <p:nvPr/>
          </p:nvSpPr>
          <p:spPr>
            <a:xfrm>
              <a:off x="2034150" y="940200"/>
              <a:ext cx="41850" cy="29475"/>
            </a:xfrm>
            <a:custGeom>
              <a:avLst/>
              <a:gdLst/>
              <a:ahLst/>
              <a:cxnLst/>
              <a:rect l="l" t="t" r="r" b="b"/>
              <a:pathLst>
                <a:path w="1674" h="1179" extrusionOk="0">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3"/>
            <p:cNvSpPr/>
            <p:nvPr/>
          </p:nvSpPr>
          <p:spPr>
            <a:xfrm>
              <a:off x="2043875" y="947600"/>
              <a:ext cx="29350" cy="19350"/>
            </a:xfrm>
            <a:custGeom>
              <a:avLst/>
              <a:gdLst/>
              <a:ahLst/>
              <a:cxnLst/>
              <a:rect l="l" t="t" r="r" b="b"/>
              <a:pathLst>
                <a:path w="1174" h="774" extrusionOk="0">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3"/>
            <p:cNvSpPr/>
            <p:nvPr/>
          </p:nvSpPr>
          <p:spPr>
            <a:xfrm>
              <a:off x="2093925" y="917650"/>
              <a:ext cx="20200" cy="11125"/>
            </a:xfrm>
            <a:custGeom>
              <a:avLst/>
              <a:gdLst/>
              <a:ahLst/>
              <a:cxnLst/>
              <a:rect l="l" t="t" r="r" b="b"/>
              <a:pathLst>
                <a:path w="808" h="445" extrusionOk="0">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3"/>
            <p:cNvSpPr/>
            <p:nvPr/>
          </p:nvSpPr>
          <p:spPr>
            <a:xfrm>
              <a:off x="2135225" y="957850"/>
              <a:ext cx="12225" cy="11225"/>
            </a:xfrm>
            <a:custGeom>
              <a:avLst/>
              <a:gdLst/>
              <a:ahLst/>
              <a:cxnLst/>
              <a:rect l="l" t="t" r="r" b="b"/>
              <a:pathLst>
                <a:path w="489" h="449" extrusionOk="0">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3"/>
            <p:cNvSpPr/>
            <p:nvPr/>
          </p:nvSpPr>
          <p:spPr>
            <a:xfrm>
              <a:off x="2087975" y="914225"/>
              <a:ext cx="27175" cy="16800"/>
            </a:xfrm>
            <a:custGeom>
              <a:avLst/>
              <a:gdLst/>
              <a:ahLst/>
              <a:cxnLst/>
              <a:rect l="l" t="t" r="r" b="b"/>
              <a:pathLst>
                <a:path w="1087" h="672" extrusionOk="0">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3"/>
            <p:cNvSpPr/>
            <p:nvPr/>
          </p:nvSpPr>
          <p:spPr>
            <a:xfrm>
              <a:off x="2098625" y="917675"/>
              <a:ext cx="15500" cy="11075"/>
            </a:xfrm>
            <a:custGeom>
              <a:avLst/>
              <a:gdLst/>
              <a:ahLst/>
              <a:cxnLst/>
              <a:rect l="l" t="t" r="r" b="b"/>
              <a:pathLst>
                <a:path w="620" h="443" extrusionOk="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3"/>
            <p:cNvSpPr/>
            <p:nvPr/>
          </p:nvSpPr>
          <p:spPr>
            <a:xfrm>
              <a:off x="1990675" y="994325"/>
              <a:ext cx="25350" cy="26525"/>
            </a:xfrm>
            <a:custGeom>
              <a:avLst/>
              <a:gdLst/>
              <a:ahLst/>
              <a:cxnLst/>
              <a:rect l="l" t="t" r="r" b="b"/>
              <a:pathLst>
                <a:path w="1014" h="1061" extrusionOk="0">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3"/>
            <p:cNvSpPr/>
            <p:nvPr/>
          </p:nvSpPr>
          <p:spPr>
            <a:xfrm>
              <a:off x="2006050" y="989875"/>
              <a:ext cx="14800" cy="20075"/>
            </a:xfrm>
            <a:custGeom>
              <a:avLst/>
              <a:gdLst/>
              <a:ahLst/>
              <a:cxnLst/>
              <a:rect l="l" t="t" r="r" b="b"/>
              <a:pathLst>
                <a:path w="592" h="803" extrusionOk="0">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3"/>
            <p:cNvSpPr/>
            <p:nvPr/>
          </p:nvSpPr>
          <p:spPr>
            <a:xfrm>
              <a:off x="1982375" y="998775"/>
              <a:ext cx="32425" cy="29500"/>
            </a:xfrm>
            <a:custGeom>
              <a:avLst/>
              <a:gdLst/>
              <a:ahLst/>
              <a:cxnLst/>
              <a:rect l="l" t="t" r="r" b="b"/>
              <a:pathLst>
                <a:path w="1297" h="1180" extrusionOk="0">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3"/>
            <p:cNvSpPr/>
            <p:nvPr/>
          </p:nvSpPr>
          <p:spPr>
            <a:xfrm>
              <a:off x="1993250" y="994325"/>
              <a:ext cx="22775" cy="21375"/>
            </a:xfrm>
            <a:custGeom>
              <a:avLst/>
              <a:gdLst/>
              <a:ahLst/>
              <a:cxnLst/>
              <a:rect l="l" t="t" r="r" b="b"/>
              <a:pathLst>
                <a:path w="911" h="855" extrusionOk="0">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3"/>
            <p:cNvSpPr/>
            <p:nvPr/>
          </p:nvSpPr>
          <p:spPr>
            <a:xfrm>
              <a:off x="2014675" y="1040825"/>
              <a:ext cx="46550" cy="37250"/>
            </a:xfrm>
            <a:custGeom>
              <a:avLst/>
              <a:gdLst/>
              <a:ahLst/>
              <a:cxnLst/>
              <a:rect l="l" t="t" r="r" b="b"/>
              <a:pathLst>
                <a:path w="1862" h="1490" extrusionOk="0">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3"/>
            <p:cNvSpPr/>
            <p:nvPr/>
          </p:nvSpPr>
          <p:spPr>
            <a:xfrm>
              <a:off x="2017025" y="1040875"/>
              <a:ext cx="43400" cy="27625"/>
            </a:xfrm>
            <a:custGeom>
              <a:avLst/>
              <a:gdLst/>
              <a:ahLst/>
              <a:cxnLst/>
              <a:rect l="l" t="t" r="r" b="b"/>
              <a:pathLst>
                <a:path w="1736" h="1105" extrusionOk="0">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3"/>
            <p:cNvSpPr/>
            <p:nvPr/>
          </p:nvSpPr>
          <p:spPr>
            <a:xfrm>
              <a:off x="2010475" y="1060875"/>
              <a:ext cx="59375" cy="30150"/>
            </a:xfrm>
            <a:custGeom>
              <a:avLst/>
              <a:gdLst/>
              <a:ahLst/>
              <a:cxnLst/>
              <a:rect l="l" t="t" r="r" b="b"/>
              <a:pathLst>
                <a:path w="2375" h="1206" extrusionOk="0">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3"/>
            <p:cNvSpPr/>
            <p:nvPr/>
          </p:nvSpPr>
          <p:spPr>
            <a:xfrm>
              <a:off x="2054750" y="1107775"/>
              <a:ext cx="36100" cy="20900"/>
            </a:xfrm>
            <a:custGeom>
              <a:avLst/>
              <a:gdLst/>
              <a:ahLst/>
              <a:cxnLst/>
              <a:rect l="l" t="t" r="r" b="b"/>
              <a:pathLst>
                <a:path w="1444" h="836" extrusionOk="0">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3"/>
            <p:cNvSpPr/>
            <p:nvPr/>
          </p:nvSpPr>
          <p:spPr>
            <a:xfrm>
              <a:off x="2058350" y="1119625"/>
              <a:ext cx="27075" cy="16125"/>
            </a:xfrm>
            <a:custGeom>
              <a:avLst/>
              <a:gdLst/>
              <a:ahLst/>
              <a:cxnLst/>
              <a:rect l="l" t="t" r="r" b="b"/>
              <a:pathLst>
                <a:path w="1083" h="645" extrusionOk="0">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3"/>
            <p:cNvSpPr/>
            <p:nvPr/>
          </p:nvSpPr>
          <p:spPr>
            <a:xfrm>
              <a:off x="2115125" y="1040775"/>
              <a:ext cx="71075" cy="59300"/>
            </a:xfrm>
            <a:custGeom>
              <a:avLst/>
              <a:gdLst/>
              <a:ahLst/>
              <a:cxnLst/>
              <a:rect l="l" t="t" r="r" b="b"/>
              <a:pathLst>
                <a:path w="2843" h="2372" extrusionOk="0">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3"/>
            <p:cNvSpPr/>
            <p:nvPr/>
          </p:nvSpPr>
          <p:spPr>
            <a:xfrm>
              <a:off x="2116675" y="1040800"/>
              <a:ext cx="64600" cy="48100"/>
            </a:xfrm>
            <a:custGeom>
              <a:avLst/>
              <a:gdLst/>
              <a:ahLst/>
              <a:cxnLst/>
              <a:rect l="l" t="t" r="r" b="b"/>
              <a:pathLst>
                <a:path w="2584" h="1924" extrusionOk="0">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3"/>
            <p:cNvSpPr/>
            <p:nvPr/>
          </p:nvSpPr>
          <p:spPr>
            <a:xfrm>
              <a:off x="2110425" y="1065100"/>
              <a:ext cx="81725" cy="51375"/>
            </a:xfrm>
            <a:custGeom>
              <a:avLst/>
              <a:gdLst/>
              <a:ahLst/>
              <a:cxnLst/>
              <a:rect l="l" t="t" r="r" b="b"/>
              <a:pathLst>
                <a:path w="3269" h="2055" extrusionOk="0">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3"/>
            <p:cNvSpPr/>
            <p:nvPr/>
          </p:nvSpPr>
          <p:spPr>
            <a:xfrm>
              <a:off x="2060400" y="1000950"/>
              <a:ext cx="15075" cy="10100"/>
            </a:xfrm>
            <a:custGeom>
              <a:avLst/>
              <a:gdLst/>
              <a:ahLst/>
              <a:cxnLst/>
              <a:rect l="l" t="t" r="r" b="b"/>
              <a:pathLst>
                <a:path w="603" h="404" extrusionOk="0">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3"/>
            <p:cNvSpPr/>
            <p:nvPr/>
          </p:nvSpPr>
          <p:spPr>
            <a:xfrm>
              <a:off x="2060300" y="1004300"/>
              <a:ext cx="17850" cy="9425"/>
            </a:xfrm>
            <a:custGeom>
              <a:avLst/>
              <a:gdLst/>
              <a:ahLst/>
              <a:cxnLst/>
              <a:rect l="l" t="t" r="r" b="b"/>
              <a:pathLst>
                <a:path w="714" h="377" extrusionOk="0">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3"/>
            <p:cNvSpPr/>
            <p:nvPr/>
          </p:nvSpPr>
          <p:spPr>
            <a:xfrm>
              <a:off x="2060500" y="1001000"/>
              <a:ext cx="13250" cy="8250"/>
            </a:xfrm>
            <a:custGeom>
              <a:avLst/>
              <a:gdLst/>
              <a:ahLst/>
              <a:cxnLst/>
              <a:rect l="l" t="t" r="r" b="b"/>
              <a:pathLst>
                <a:path w="530" h="330" extrusionOk="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3"/>
            <p:cNvSpPr/>
            <p:nvPr/>
          </p:nvSpPr>
          <p:spPr>
            <a:xfrm>
              <a:off x="2122825" y="999250"/>
              <a:ext cx="11800" cy="10400"/>
            </a:xfrm>
            <a:custGeom>
              <a:avLst/>
              <a:gdLst/>
              <a:ahLst/>
              <a:cxnLst/>
              <a:rect l="l" t="t" r="r" b="b"/>
              <a:pathLst>
                <a:path w="472" h="416" extrusionOk="0">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3"/>
            <p:cNvSpPr/>
            <p:nvPr/>
          </p:nvSpPr>
          <p:spPr>
            <a:xfrm>
              <a:off x="2114525" y="995675"/>
              <a:ext cx="24100" cy="18925"/>
            </a:xfrm>
            <a:custGeom>
              <a:avLst/>
              <a:gdLst/>
              <a:ahLst/>
              <a:cxnLst/>
              <a:rect l="l" t="t" r="r" b="b"/>
              <a:pathLst>
                <a:path w="964" h="757" extrusionOk="0">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3"/>
            <p:cNvSpPr/>
            <p:nvPr/>
          </p:nvSpPr>
          <p:spPr>
            <a:xfrm>
              <a:off x="2187300" y="1009025"/>
              <a:ext cx="7300" cy="6025"/>
            </a:xfrm>
            <a:custGeom>
              <a:avLst/>
              <a:gdLst/>
              <a:ahLst/>
              <a:cxnLst/>
              <a:rect l="l" t="t" r="r" b="b"/>
              <a:pathLst>
                <a:path w="292" h="241" extrusionOk="0">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3"/>
            <p:cNvSpPr/>
            <p:nvPr/>
          </p:nvSpPr>
          <p:spPr>
            <a:xfrm>
              <a:off x="2139125" y="956125"/>
              <a:ext cx="8125" cy="5550"/>
            </a:xfrm>
            <a:custGeom>
              <a:avLst/>
              <a:gdLst/>
              <a:ahLst/>
              <a:cxnLst/>
              <a:rect l="l" t="t" r="r" b="b"/>
              <a:pathLst>
                <a:path w="325" h="222" extrusionOk="0">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3"/>
            <p:cNvSpPr/>
            <p:nvPr/>
          </p:nvSpPr>
          <p:spPr>
            <a:xfrm>
              <a:off x="2185450" y="971825"/>
              <a:ext cx="8025" cy="6350"/>
            </a:xfrm>
            <a:custGeom>
              <a:avLst/>
              <a:gdLst/>
              <a:ahLst/>
              <a:cxnLst/>
              <a:rect l="l" t="t" r="r" b="b"/>
              <a:pathLst>
                <a:path w="321" h="254" extrusionOk="0">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3"/>
            <p:cNvSpPr/>
            <p:nvPr/>
          </p:nvSpPr>
          <p:spPr>
            <a:xfrm>
              <a:off x="2141175" y="929525"/>
              <a:ext cx="15800" cy="8275"/>
            </a:xfrm>
            <a:custGeom>
              <a:avLst/>
              <a:gdLst/>
              <a:ahLst/>
              <a:cxnLst/>
              <a:rect l="l" t="t" r="r" b="b"/>
              <a:pathLst>
                <a:path w="632" h="331" extrusionOk="0">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3"/>
            <p:cNvSpPr/>
            <p:nvPr/>
          </p:nvSpPr>
          <p:spPr>
            <a:xfrm>
              <a:off x="1984850" y="1062525"/>
              <a:ext cx="16325" cy="26225"/>
            </a:xfrm>
            <a:custGeom>
              <a:avLst/>
              <a:gdLst/>
              <a:ahLst/>
              <a:cxnLst/>
              <a:rect l="l" t="t" r="r" b="b"/>
              <a:pathLst>
                <a:path w="653" h="1049" extrusionOk="0">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3"/>
            <p:cNvSpPr/>
            <p:nvPr/>
          </p:nvSpPr>
          <p:spPr>
            <a:xfrm>
              <a:off x="1983200" y="1063650"/>
              <a:ext cx="15200" cy="25025"/>
            </a:xfrm>
            <a:custGeom>
              <a:avLst/>
              <a:gdLst/>
              <a:ahLst/>
              <a:cxnLst/>
              <a:rect l="l" t="t" r="r" b="b"/>
              <a:pathLst>
                <a:path w="608" h="1001" extrusionOk="0">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3"/>
            <p:cNvSpPr/>
            <p:nvPr/>
          </p:nvSpPr>
          <p:spPr>
            <a:xfrm>
              <a:off x="1986775" y="1072675"/>
              <a:ext cx="11825" cy="15925"/>
            </a:xfrm>
            <a:custGeom>
              <a:avLst/>
              <a:gdLst/>
              <a:ahLst/>
              <a:cxnLst/>
              <a:rect l="l" t="t" r="r" b="b"/>
              <a:pathLst>
                <a:path w="473" h="637" extrusionOk="0">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3"/>
            <p:cNvSpPr/>
            <p:nvPr/>
          </p:nvSpPr>
          <p:spPr>
            <a:xfrm>
              <a:off x="2181250" y="971800"/>
              <a:ext cx="11925" cy="9675"/>
            </a:xfrm>
            <a:custGeom>
              <a:avLst/>
              <a:gdLst/>
              <a:ahLst/>
              <a:cxnLst/>
              <a:rect l="l" t="t" r="r" b="b"/>
              <a:pathLst>
                <a:path w="477" h="387" extrusionOk="0">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317;p21">
            <a:extLst>
              <a:ext uri="{FF2B5EF4-FFF2-40B4-BE49-F238E27FC236}">
                <a16:creationId xmlns:a16="http://schemas.microsoft.com/office/drawing/2014/main" id="{04E7410F-48DF-401B-8B9E-CDA6DF728BE9}"/>
              </a:ext>
            </a:extLst>
          </p:cNvPr>
          <p:cNvSpPr txBox="1">
            <a:spLocks/>
          </p:cNvSpPr>
          <p:nvPr/>
        </p:nvSpPr>
        <p:spPr>
          <a:xfrm>
            <a:off x="789355" y="124077"/>
            <a:ext cx="7510937" cy="898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Unica One"/>
              <a:buNone/>
              <a:defRPr sz="48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800" dirty="0">
                <a:solidFill>
                  <a:srgbClr val="FFC000"/>
                </a:solidFill>
                <a:latin typeface="Star Jedi" panose="040B0000000000000000" pitchFamily="82" charset="0"/>
              </a:rPr>
              <a:t>Data Preparation</a:t>
            </a:r>
          </a:p>
        </p:txBody>
      </p:sp>
      <p:sp>
        <p:nvSpPr>
          <p:cNvPr id="44" name="Rectangle 43">
            <a:extLst>
              <a:ext uri="{FF2B5EF4-FFF2-40B4-BE49-F238E27FC236}">
                <a16:creationId xmlns:a16="http://schemas.microsoft.com/office/drawing/2014/main" id="{DF1791B7-C6C7-4D0F-A6B2-E2AA3660E2E3}"/>
              </a:ext>
            </a:extLst>
          </p:cNvPr>
          <p:cNvSpPr/>
          <p:nvPr/>
        </p:nvSpPr>
        <p:spPr>
          <a:xfrm>
            <a:off x="1110482" y="986331"/>
            <a:ext cx="6990588" cy="369332"/>
          </a:xfrm>
          <a:prstGeom prst="rect">
            <a:avLst/>
          </a:prstGeom>
        </p:spPr>
        <p:txBody>
          <a:bodyPr wrap="square">
            <a:spAutoFit/>
          </a:bodyPr>
          <a:lstStyle/>
          <a:p>
            <a:pPr algn="ctr"/>
            <a:r>
              <a:rPr lang="en-US" sz="1800" dirty="0">
                <a:solidFill>
                  <a:srgbClr val="FFFFFF"/>
                </a:solidFill>
                <a:latin typeface="Unica One" panose="020B0604020202020204" charset="0"/>
                <a:cs typeface="Scope One"/>
                <a:sym typeface="Scope One"/>
              </a:rPr>
              <a:t>Missing Values</a:t>
            </a:r>
            <a:endParaRPr lang="en-AU" sz="1800" dirty="0">
              <a:solidFill>
                <a:srgbClr val="FFFFFF"/>
              </a:solidFill>
              <a:latin typeface="Unica One" panose="020B0604020202020204" charset="0"/>
              <a:cs typeface="Scope One"/>
              <a:sym typeface="Scope One"/>
            </a:endParaRPr>
          </a:p>
        </p:txBody>
      </p:sp>
      <p:sp>
        <p:nvSpPr>
          <p:cNvPr id="2" name="Rectangle 1">
            <a:extLst>
              <a:ext uri="{FF2B5EF4-FFF2-40B4-BE49-F238E27FC236}">
                <a16:creationId xmlns:a16="http://schemas.microsoft.com/office/drawing/2014/main" id="{4896E8E6-92BC-4A51-A9E0-C4459D869FF7}"/>
              </a:ext>
            </a:extLst>
          </p:cNvPr>
          <p:cNvSpPr/>
          <p:nvPr/>
        </p:nvSpPr>
        <p:spPr>
          <a:xfrm>
            <a:off x="849002" y="1518833"/>
            <a:ext cx="7634171" cy="1938992"/>
          </a:xfrm>
          <a:prstGeom prst="rect">
            <a:avLst/>
          </a:prstGeom>
        </p:spPr>
        <p:txBody>
          <a:bodyPr wrap="square">
            <a:spAutoFit/>
          </a:bodyPr>
          <a:lstStyle/>
          <a:p>
            <a:pPr marL="171450" indent="-171450">
              <a:buClr>
                <a:schemeClr val="bg1"/>
              </a:buClr>
              <a:buFont typeface="Arial" panose="020B0604020202020204" pitchFamily="34" charset="0"/>
              <a:buChar char="•"/>
            </a:pPr>
            <a:r>
              <a:rPr lang="en-US" sz="1200" dirty="0">
                <a:solidFill>
                  <a:schemeClr val="bg1"/>
                </a:solidFill>
                <a:latin typeface="Scope One" panose="020B0604020202020204" charset="0"/>
                <a:cs typeface="Scope One" panose="020B0604020202020204" charset="0"/>
              </a:rPr>
              <a:t>Missing values in the columns were dealt with by setting them all to (-1)</a:t>
            </a:r>
          </a:p>
          <a:p>
            <a:pPr marL="171450" indent="-171450">
              <a:buClr>
                <a:schemeClr val="bg1"/>
              </a:buClr>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Clr>
                <a:schemeClr val="bg1"/>
              </a:buClr>
              <a:buFont typeface="Arial" panose="020B0604020202020204" pitchFamily="34" charset="0"/>
              <a:buChar char="•"/>
            </a:pPr>
            <a:r>
              <a:rPr lang="en-US" sz="1200" dirty="0">
                <a:solidFill>
                  <a:schemeClr val="bg1"/>
                </a:solidFill>
                <a:latin typeface="Scope One" panose="020B0604020202020204" charset="0"/>
                <a:cs typeface="Scope One" panose="020B0604020202020204" charset="0"/>
              </a:rPr>
              <a:t>Putting a -1 allows us to easily identify occurrences of missing values in each column via indexing in the code</a:t>
            </a:r>
          </a:p>
          <a:p>
            <a:pPr marL="171450" indent="-171450">
              <a:buClr>
                <a:schemeClr val="bg1"/>
              </a:buClr>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Clr>
                <a:schemeClr val="bg1"/>
              </a:buClr>
              <a:buFont typeface="Arial" panose="020B0604020202020204" pitchFamily="34" charset="0"/>
              <a:buChar char="•"/>
            </a:pPr>
            <a:r>
              <a:rPr lang="en-US" sz="1200" dirty="0">
                <a:solidFill>
                  <a:schemeClr val="bg1"/>
                </a:solidFill>
                <a:latin typeface="Scope One" panose="020B0604020202020204" charset="0"/>
                <a:cs typeface="Scope One" panose="020B0604020202020204" charset="0"/>
              </a:rPr>
              <a:t>We did not take the column-wise mean because it doesn't work for most columns, as most columns aren't numeric, and the ones that are happened to represent ordinal data</a:t>
            </a:r>
          </a:p>
          <a:p>
            <a:pPr marL="171450" indent="-171450">
              <a:buClr>
                <a:schemeClr val="bg1"/>
              </a:buClr>
              <a:buFont typeface="Arial" panose="020B0604020202020204" pitchFamily="34" charset="0"/>
              <a:buChar char="•"/>
            </a:pPr>
            <a:endParaRPr lang="en-US" sz="1200" dirty="0">
              <a:solidFill>
                <a:schemeClr val="bg1"/>
              </a:solidFill>
              <a:latin typeface="Scope One" panose="020B0604020202020204" charset="0"/>
              <a:cs typeface="Scope One" panose="020B0604020202020204" charset="0"/>
            </a:endParaRPr>
          </a:p>
          <a:p>
            <a:pPr marL="171450" indent="-171450">
              <a:buClr>
                <a:schemeClr val="bg1"/>
              </a:buClr>
              <a:buFont typeface="Arial" panose="020B0604020202020204" pitchFamily="34" charset="0"/>
              <a:buChar char="•"/>
            </a:pPr>
            <a:r>
              <a:rPr lang="en-US" sz="1200" dirty="0">
                <a:solidFill>
                  <a:schemeClr val="bg1"/>
                </a:solidFill>
                <a:latin typeface="Scope One" panose="020B0604020202020204" charset="0"/>
                <a:cs typeface="Scope One" panose="020B0604020202020204" charset="0"/>
              </a:rPr>
              <a:t>Taking the column-wise median is a possibility, however, it may not accurately reflect the truth since some columns are interdependent. </a:t>
            </a:r>
          </a:p>
        </p:txBody>
      </p:sp>
    </p:spTree>
    <p:extLst>
      <p:ext uri="{BB962C8B-B14F-4D97-AF65-F5344CB8AC3E}">
        <p14:creationId xmlns:p14="http://schemas.microsoft.com/office/powerpoint/2010/main" val="353928005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grpSp>
        <p:nvGrpSpPr>
          <p:cNvPr id="2505" name="Google Shape;2505;p23"/>
          <p:cNvGrpSpPr/>
          <p:nvPr/>
        </p:nvGrpSpPr>
        <p:grpSpPr>
          <a:xfrm rot="7560219" flipH="1">
            <a:off x="-733725" y="-432469"/>
            <a:ext cx="1746097" cy="1763524"/>
            <a:chOff x="1977150" y="891025"/>
            <a:chExt cx="255500" cy="258050"/>
          </a:xfrm>
        </p:grpSpPr>
        <p:sp>
          <p:nvSpPr>
            <p:cNvPr id="2506" name="Google Shape;2506;p23"/>
            <p:cNvSpPr/>
            <p:nvPr/>
          </p:nvSpPr>
          <p:spPr>
            <a:xfrm>
              <a:off x="2058550" y="1111325"/>
              <a:ext cx="41325" cy="37750"/>
            </a:xfrm>
            <a:custGeom>
              <a:avLst/>
              <a:gdLst/>
              <a:ahLst/>
              <a:cxnLst/>
              <a:rect l="l" t="t" r="r" b="b"/>
              <a:pathLst>
                <a:path w="1653" h="1510" extrusionOk="0">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3"/>
            <p:cNvSpPr/>
            <p:nvPr/>
          </p:nvSpPr>
          <p:spPr>
            <a:xfrm>
              <a:off x="2186900" y="1026575"/>
              <a:ext cx="45750" cy="45275"/>
            </a:xfrm>
            <a:custGeom>
              <a:avLst/>
              <a:gdLst/>
              <a:ahLst/>
              <a:cxnLst/>
              <a:rect l="l" t="t" r="r" b="b"/>
              <a:pathLst>
                <a:path w="1830" h="1811" extrusionOk="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3"/>
            <p:cNvSpPr/>
            <p:nvPr/>
          </p:nvSpPr>
          <p:spPr>
            <a:xfrm>
              <a:off x="2169475" y="934025"/>
              <a:ext cx="44500" cy="40975"/>
            </a:xfrm>
            <a:custGeom>
              <a:avLst/>
              <a:gdLst/>
              <a:ahLst/>
              <a:cxnLst/>
              <a:rect l="l" t="t" r="r" b="b"/>
              <a:pathLst>
                <a:path w="1780" h="1639" extrusionOk="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3"/>
            <p:cNvSpPr/>
            <p:nvPr/>
          </p:nvSpPr>
          <p:spPr>
            <a:xfrm>
              <a:off x="2073400" y="891025"/>
              <a:ext cx="40025" cy="37450"/>
            </a:xfrm>
            <a:custGeom>
              <a:avLst/>
              <a:gdLst/>
              <a:ahLst/>
              <a:cxnLst/>
              <a:rect l="l" t="t" r="r" b="b"/>
              <a:pathLst>
                <a:path w="1601" h="1498" extrusionOk="0">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3"/>
            <p:cNvSpPr/>
            <p:nvPr/>
          </p:nvSpPr>
          <p:spPr>
            <a:xfrm>
              <a:off x="1986900" y="933675"/>
              <a:ext cx="46350" cy="43400"/>
            </a:xfrm>
            <a:custGeom>
              <a:avLst/>
              <a:gdLst/>
              <a:ahLst/>
              <a:cxnLst/>
              <a:rect l="l" t="t" r="r" b="b"/>
              <a:pathLst>
                <a:path w="1854" h="1736" extrusionOk="0">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3"/>
            <p:cNvSpPr/>
            <p:nvPr/>
          </p:nvSpPr>
          <p:spPr>
            <a:xfrm>
              <a:off x="1977250" y="898100"/>
              <a:ext cx="247600" cy="247600"/>
            </a:xfrm>
            <a:custGeom>
              <a:avLst/>
              <a:gdLst/>
              <a:ahLst/>
              <a:cxnLst/>
              <a:rect l="l" t="t" r="r" b="b"/>
              <a:pathLst>
                <a:path w="9904" h="9904" extrusionOk="0">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3"/>
            <p:cNvSpPr/>
            <p:nvPr/>
          </p:nvSpPr>
          <p:spPr>
            <a:xfrm>
              <a:off x="1977150" y="996300"/>
              <a:ext cx="247600" cy="149400"/>
            </a:xfrm>
            <a:custGeom>
              <a:avLst/>
              <a:gdLst/>
              <a:ahLst/>
              <a:cxnLst/>
              <a:rect l="l" t="t" r="r" b="b"/>
              <a:pathLst>
                <a:path w="9904" h="5976" extrusionOk="0">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3"/>
            <p:cNvSpPr/>
            <p:nvPr/>
          </p:nvSpPr>
          <p:spPr>
            <a:xfrm>
              <a:off x="2042150" y="945550"/>
              <a:ext cx="31075" cy="21500"/>
            </a:xfrm>
            <a:custGeom>
              <a:avLst/>
              <a:gdLst/>
              <a:ahLst/>
              <a:cxnLst/>
              <a:rect l="l" t="t" r="r" b="b"/>
              <a:pathLst>
                <a:path w="1243" h="860" extrusionOk="0">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3"/>
            <p:cNvSpPr/>
            <p:nvPr/>
          </p:nvSpPr>
          <p:spPr>
            <a:xfrm>
              <a:off x="2034150" y="940200"/>
              <a:ext cx="41850" cy="29475"/>
            </a:xfrm>
            <a:custGeom>
              <a:avLst/>
              <a:gdLst/>
              <a:ahLst/>
              <a:cxnLst/>
              <a:rect l="l" t="t" r="r" b="b"/>
              <a:pathLst>
                <a:path w="1674" h="1179" extrusionOk="0">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3"/>
            <p:cNvSpPr/>
            <p:nvPr/>
          </p:nvSpPr>
          <p:spPr>
            <a:xfrm>
              <a:off x="2043875" y="947600"/>
              <a:ext cx="29350" cy="19350"/>
            </a:xfrm>
            <a:custGeom>
              <a:avLst/>
              <a:gdLst/>
              <a:ahLst/>
              <a:cxnLst/>
              <a:rect l="l" t="t" r="r" b="b"/>
              <a:pathLst>
                <a:path w="1174" h="774" extrusionOk="0">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3"/>
            <p:cNvSpPr/>
            <p:nvPr/>
          </p:nvSpPr>
          <p:spPr>
            <a:xfrm>
              <a:off x="2093925" y="917650"/>
              <a:ext cx="20200" cy="11125"/>
            </a:xfrm>
            <a:custGeom>
              <a:avLst/>
              <a:gdLst/>
              <a:ahLst/>
              <a:cxnLst/>
              <a:rect l="l" t="t" r="r" b="b"/>
              <a:pathLst>
                <a:path w="808" h="445" extrusionOk="0">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3"/>
            <p:cNvSpPr/>
            <p:nvPr/>
          </p:nvSpPr>
          <p:spPr>
            <a:xfrm>
              <a:off x="2135225" y="957850"/>
              <a:ext cx="12225" cy="11225"/>
            </a:xfrm>
            <a:custGeom>
              <a:avLst/>
              <a:gdLst/>
              <a:ahLst/>
              <a:cxnLst/>
              <a:rect l="l" t="t" r="r" b="b"/>
              <a:pathLst>
                <a:path w="489" h="449" extrusionOk="0">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3"/>
            <p:cNvSpPr/>
            <p:nvPr/>
          </p:nvSpPr>
          <p:spPr>
            <a:xfrm>
              <a:off x="2087975" y="914225"/>
              <a:ext cx="27175" cy="16800"/>
            </a:xfrm>
            <a:custGeom>
              <a:avLst/>
              <a:gdLst/>
              <a:ahLst/>
              <a:cxnLst/>
              <a:rect l="l" t="t" r="r" b="b"/>
              <a:pathLst>
                <a:path w="1087" h="672" extrusionOk="0">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3"/>
            <p:cNvSpPr/>
            <p:nvPr/>
          </p:nvSpPr>
          <p:spPr>
            <a:xfrm>
              <a:off x="2098625" y="917675"/>
              <a:ext cx="15500" cy="11075"/>
            </a:xfrm>
            <a:custGeom>
              <a:avLst/>
              <a:gdLst/>
              <a:ahLst/>
              <a:cxnLst/>
              <a:rect l="l" t="t" r="r" b="b"/>
              <a:pathLst>
                <a:path w="620" h="443" extrusionOk="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3"/>
            <p:cNvSpPr/>
            <p:nvPr/>
          </p:nvSpPr>
          <p:spPr>
            <a:xfrm>
              <a:off x="1990675" y="994325"/>
              <a:ext cx="25350" cy="26525"/>
            </a:xfrm>
            <a:custGeom>
              <a:avLst/>
              <a:gdLst/>
              <a:ahLst/>
              <a:cxnLst/>
              <a:rect l="l" t="t" r="r" b="b"/>
              <a:pathLst>
                <a:path w="1014" h="1061" extrusionOk="0">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3"/>
            <p:cNvSpPr/>
            <p:nvPr/>
          </p:nvSpPr>
          <p:spPr>
            <a:xfrm>
              <a:off x="2006050" y="989875"/>
              <a:ext cx="14800" cy="20075"/>
            </a:xfrm>
            <a:custGeom>
              <a:avLst/>
              <a:gdLst/>
              <a:ahLst/>
              <a:cxnLst/>
              <a:rect l="l" t="t" r="r" b="b"/>
              <a:pathLst>
                <a:path w="592" h="803" extrusionOk="0">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3"/>
            <p:cNvSpPr/>
            <p:nvPr/>
          </p:nvSpPr>
          <p:spPr>
            <a:xfrm>
              <a:off x="1982375" y="998775"/>
              <a:ext cx="32425" cy="29500"/>
            </a:xfrm>
            <a:custGeom>
              <a:avLst/>
              <a:gdLst/>
              <a:ahLst/>
              <a:cxnLst/>
              <a:rect l="l" t="t" r="r" b="b"/>
              <a:pathLst>
                <a:path w="1297" h="1180" extrusionOk="0">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3"/>
            <p:cNvSpPr/>
            <p:nvPr/>
          </p:nvSpPr>
          <p:spPr>
            <a:xfrm>
              <a:off x="1993250" y="994325"/>
              <a:ext cx="22775" cy="21375"/>
            </a:xfrm>
            <a:custGeom>
              <a:avLst/>
              <a:gdLst/>
              <a:ahLst/>
              <a:cxnLst/>
              <a:rect l="l" t="t" r="r" b="b"/>
              <a:pathLst>
                <a:path w="911" h="855" extrusionOk="0">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3"/>
            <p:cNvSpPr/>
            <p:nvPr/>
          </p:nvSpPr>
          <p:spPr>
            <a:xfrm>
              <a:off x="2014675" y="1040825"/>
              <a:ext cx="46550" cy="37250"/>
            </a:xfrm>
            <a:custGeom>
              <a:avLst/>
              <a:gdLst/>
              <a:ahLst/>
              <a:cxnLst/>
              <a:rect l="l" t="t" r="r" b="b"/>
              <a:pathLst>
                <a:path w="1862" h="1490" extrusionOk="0">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3"/>
            <p:cNvSpPr/>
            <p:nvPr/>
          </p:nvSpPr>
          <p:spPr>
            <a:xfrm>
              <a:off x="2017025" y="1040875"/>
              <a:ext cx="43400" cy="27625"/>
            </a:xfrm>
            <a:custGeom>
              <a:avLst/>
              <a:gdLst/>
              <a:ahLst/>
              <a:cxnLst/>
              <a:rect l="l" t="t" r="r" b="b"/>
              <a:pathLst>
                <a:path w="1736" h="1105" extrusionOk="0">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3"/>
            <p:cNvSpPr/>
            <p:nvPr/>
          </p:nvSpPr>
          <p:spPr>
            <a:xfrm>
              <a:off x="2010475" y="1060875"/>
              <a:ext cx="59375" cy="30150"/>
            </a:xfrm>
            <a:custGeom>
              <a:avLst/>
              <a:gdLst/>
              <a:ahLst/>
              <a:cxnLst/>
              <a:rect l="l" t="t" r="r" b="b"/>
              <a:pathLst>
                <a:path w="2375" h="1206" extrusionOk="0">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3"/>
            <p:cNvSpPr/>
            <p:nvPr/>
          </p:nvSpPr>
          <p:spPr>
            <a:xfrm>
              <a:off x="2054750" y="1107775"/>
              <a:ext cx="36100" cy="20900"/>
            </a:xfrm>
            <a:custGeom>
              <a:avLst/>
              <a:gdLst/>
              <a:ahLst/>
              <a:cxnLst/>
              <a:rect l="l" t="t" r="r" b="b"/>
              <a:pathLst>
                <a:path w="1444" h="836" extrusionOk="0">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3"/>
            <p:cNvSpPr/>
            <p:nvPr/>
          </p:nvSpPr>
          <p:spPr>
            <a:xfrm>
              <a:off x="2058350" y="1119625"/>
              <a:ext cx="27075" cy="16125"/>
            </a:xfrm>
            <a:custGeom>
              <a:avLst/>
              <a:gdLst/>
              <a:ahLst/>
              <a:cxnLst/>
              <a:rect l="l" t="t" r="r" b="b"/>
              <a:pathLst>
                <a:path w="1083" h="645" extrusionOk="0">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3"/>
            <p:cNvSpPr/>
            <p:nvPr/>
          </p:nvSpPr>
          <p:spPr>
            <a:xfrm>
              <a:off x="2115125" y="1040775"/>
              <a:ext cx="71075" cy="59300"/>
            </a:xfrm>
            <a:custGeom>
              <a:avLst/>
              <a:gdLst/>
              <a:ahLst/>
              <a:cxnLst/>
              <a:rect l="l" t="t" r="r" b="b"/>
              <a:pathLst>
                <a:path w="2843" h="2372" extrusionOk="0">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3"/>
            <p:cNvSpPr/>
            <p:nvPr/>
          </p:nvSpPr>
          <p:spPr>
            <a:xfrm>
              <a:off x="2116675" y="1040800"/>
              <a:ext cx="64600" cy="48100"/>
            </a:xfrm>
            <a:custGeom>
              <a:avLst/>
              <a:gdLst/>
              <a:ahLst/>
              <a:cxnLst/>
              <a:rect l="l" t="t" r="r" b="b"/>
              <a:pathLst>
                <a:path w="2584" h="1924" extrusionOk="0">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3"/>
            <p:cNvSpPr/>
            <p:nvPr/>
          </p:nvSpPr>
          <p:spPr>
            <a:xfrm>
              <a:off x="2110425" y="1065100"/>
              <a:ext cx="81725" cy="51375"/>
            </a:xfrm>
            <a:custGeom>
              <a:avLst/>
              <a:gdLst/>
              <a:ahLst/>
              <a:cxnLst/>
              <a:rect l="l" t="t" r="r" b="b"/>
              <a:pathLst>
                <a:path w="3269" h="2055" extrusionOk="0">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3"/>
            <p:cNvSpPr/>
            <p:nvPr/>
          </p:nvSpPr>
          <p:spPr>
            <a:xfrm>
              <a:off x="2060400" y="1000950"/>
              <a:ext cx="15075" cy="10100"/>
            </a:xfrm>
            <a:custGeom>
              <a:avLst/>
              <a:gdLst/>
              <a:ahLst/>
              <a:cxnLst/>
              <a:rect l="l" t="t" r="r" b="b"/>
              <a:pathLst>
                <a:path w="603" h="404" extrusionOk="0">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3"/>
            <p:cNvSpPr/>
            <p:nvPr/>
          </p:nvSpPr>
          <p:spPr>
            <a:xfrm>
              <a:off x="2060300" y="1004300"/>
              <a:ext cx="17850" cy="9425"/>
            </a:xfrm>
            <a:custGeom>
              <a:avLst/>
              <a:gdLst/>
              <a:ahLst/>
              <a:cxnLst/>
              <a:rect l="l" t="t" r="r" b="b"/>
              <a:pathLst>
                <a:path w="714" h="377" extrusionOk="0">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3"/>
            <p:cNvSpPr/>
            <p:nvPr/>
          </p:nvSpPr>
          <p:spPr>
            <a:xfrm>
              <a:off x="2060500" y="1001000"/>
              <a:ext cx="13250" cy="8250"/>
            </a:xfrm>
            <a:custGeom>
              <a:avLst/>
              <a:gdLst/>
              <a:ahLst/>
              <a:cxnLst/>
              <a:rect l="l" t="t" r="r" b="b"/>
              <a:pathLst>
                <a:path w="530" h="330" extrusionOk="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3"/>
            <p:cNvSpPr/>
            <p:nvPr/>
          </p:nvSpPr>
          <p:spPr>
            <a:xfrm>
              <a:off x="2122825" y="999250"/>
              <a:ext cx="11800" cy="10400"/>
            </a:xfrm>
            <a:custGeom>
              <a:avLst/>
              <a:gdLst/>
              <a:ahLst/>
              <a:cxnLst/>
              <a:rect l="l" t="t" r="r" b="b"/>
              <a:pathLst>
                <a:path w="472" h="416" extrusionOk="0">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3"/>
            <p:cNvSpPr/>
            <p:nvPr/>
          </p:nvSpPr>
          <p:spPr>
            <a:xfrm>
              <a:off x="2114525" y="995675"/>
              <a:ext cx="24100" cy="18925"/>
            </a:xfrm>
            <a:custGeom>
              <a:avLst/>
              <a:gdLst/>
              <a:ahLst/>
              <a:cxnLst/>
              <a:rect l="l" t="t" r="r" b="b"/>
              <a:pathLst>
                <a:path w="964" h="757" extrusionOk="0">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3"/>
            <p:cNvSpPr/>
            <p:nvPr/>
          </p:nvSpPr>
          <p:spPr>
            <a:xfrm>
              <a:off x="2187300" y="1009025"/>
              <a:ext cx="7300" cy="6025"/>
            </a:xfrm>
            <a:custGeom>
              <a:avLst/>
              <a:gdLst/>
              <a:ahLst/>
              <a:cxnLst/>
              <a:rect l="l" t="t" r="r" b="b"/>
              <a:pathLst>
                <a:path w="292" h="241" extrusionOk="0">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3"/>
            <p:cNvSpPr/>
            <p:nvPr/>
          </p:nvSpPr>
          <p:spPr>
            <a:xfrm>
              <a:off x="2139125" y="956125"/>
              <a:ext cx="8125" cy="5550"/>
            </a:xfrm>
            <a:custGeom>
              <a:avLst/>
              <a:gdLst/>
              <a:ahLst/>
              <a:cxnLst/>
              <a:rect l="l" t="t" r="r" b="b"/>
              <a:pathLst>
                <a:path w="325" h="222" extrusionOk="0">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3"/>
            <p:cNvSpPr/>
            <p:nvPr/>
          </p:nvSpPr>
          <p:spPr>
            <a:xfrm>
              <a:off x="2185450" y="971825"/>
              <a:ext cx="8025" cy="6350"/>
            </a:xfrm>
            <a:custGeom>
              <a:avLst/>
              <a:gdLst/>
              <a:ahLst/>
              <a:cxnLst/>
              <a:rect l="l" t="t" r="r" b="b"/>
              <a:pathLst>
                <a:path w="321" h="254" extrusionOk="0">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3"/>
            <p:cNvSpPr/>
            <p:nvPr/>
          </p:nvSpPr>
          <p:spPr>
            <a:xfrm>
              <a:off x="2141175" y="929525"/>
              <a:ext cx="15800" cy="8275"/>
            </a:xfrm>
            <a:custGeom>
              <a:avLst/>
              <a:gdLst/>
              <a:ahLst/>
              <a:cxnLst/>
              <a:rect l="l" t="t" r="r" b="b"/>
              <a:pathLst>
                <a:path w="632" h="331" extrusionOk="0">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3"/>
            <p:cNvSpPr/>
            <p:nvPr/>
          </p:nvSpPr>
          <p:spPr>
            <a:xfrm>
              <a:off x="1984850" y="1062525"/>
              <a:ext cx="16325" cy="26225"/>
            </a:xfrm>
            <a:custGeom>
              <a:avLst/>
              <a:gdLst/>
              <a:ahLst/>
              <a:cxnLst/>
              <a:rect l="l" t="t" r="r" b="b"/>
              <a:pathLst>
                <a:path w="653" h="1049" extrusionOk="0">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3"/>
            <p:cNvSpPr/>
            <p:nvPr/>
          </p:nvSpPr>
          <p:spPr>
            <a:xfrm>
              <a:off x="1983200" y="1063650"/>
              <a:ext cx="15200" cy="25025"/>
            </a:xfrm>
            <a:custGeom>
              <a:avLst/>
              <a:gdLst/>
              <a:ahLst/>
              <a:cxnLst/>
              <a:rect l="l" t="t" r="r" b="b"/>
              <a:pathLst>
                <a:path w="608" h="1001" extrusionOk="0">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3"/>
            <p:cNvSpPr/>
            <p:nvPr/>
          </p:nvSpPr>
          <p:spPr>
            <a:xfrm>
              <a:off x="1986775" y="1072675"/>
              <a:ext cx="11825" cy="15925"/>
            </a:xfrm>
            <a:custGeom>
              <a:avLst/>
              <a:gdLst/>
              <a:ahLst/>
              <a:cxnLst/>
              <a:rect l="l" t="t" r="r" b="b"/>
              <a:pathLst>
                <a:path w="473" h="637" extrusionOk="0">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3"/>
            <p:cNvSpPr/>
            <p:nvPr/>
          </p:nvSpPr>
          <p:spPr>
            <a:xfrm>
              <a:off x="2181250" y="971800"/>
              <a:ext cx="11925" cy="9675"/>
            </a:xfrm>
            <a:custGeom>
              <a:avLst/>
              <a:gdLst/>
              <a:ahLst/>
              <a:cxnLst/>
              <a:rect l="l" t="t" r="r" b="b"/>
              <a:pathLst>
                <a:path w="477" h="387" extrusionOk="0">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317;p21">
            <a:extLst>
              <a:ext uri="{FF2B5EF4-FFF2-40B4-BE49-F238E27FC236}">
                <a16:creationId xmlns:a16="http://schemas.microsoft.com/office/drawing/2014/main" id="{04E7410F-48DF-401B-8B9E-CDA6DF728BE9}"/>
              </a:ext>
            </a:extLst>
          </p:cNvPr>
          <p:cNvSpPr txBox="1">
            <a:spLocks/>
          </p:cNvSpPr>
          <p:nvPr/>
        </p:nvSpPr>
        <p:spPr>
          <a:xfrm>
            <a:off x="789355" y="124077"/>
            <a:ext cx="7510937" cy="898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Unica One"/>
              <a:buNone/>
              <a:defRPr sz="4800" b="1" i="0" u="none" strike="noStrike" cap="none">
                <a:solidFill>
                  <a:srgbClr val="FFFFFF"/>
                </a:solidFill>
                <a:latin typeface="Unica One"/>
                <a:ea typeface="Unica One"/>
                <a:cs typeface="Unica One"/>
                <a:sym typeface="Unica One"/>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800" dirty="0">
                <a:solidFill>
                  <a:srgbClr val="FFC000"/>
                </a:solidFill>
                <a:latin typeface="Star Jedi" panose="040B0000000000000000" pitchFamily="82" charset="0"/>
              </a:rPr>
              <a:t>Data Preparation</a:t>
            </a:r>
          </a:p>
        </p:txBody>
      </p:sp>
      <p:pic>
        <p:nvPicPr>
          <p:cNvPr id="3" name="StarWars - Excel 2020-05-06 14-55-50_Trim">
            <a:hlinkClick r:id="" action="ppaction://media"/>
            <a:extLst>
              <a:ext uri="{FF2B5EF4-FFF2-40B4-BE49-F238E27FC236}">
                <a16:creationId xmlns:a16="http://schemas.microsoft.com/office/drawing/2014/main" id="{72CB810B-F0A1-4500-AB36-844090CAE80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26609" y="998218"/>
            <a:ext cx="6303673" cy="4014132"/>
          </a:xfrm>
          <a:prstGeom prst="rect">
            <a:avLst/>
          </a:prstGeom>
        </p:spPr>
      </p:pic>
      <p:pic>
        <p:nvPicPr>
          <p:cNvPr id="4" name="assignment1_presentation - Jupyter Notebook - Google Chrome 2020-05-06 14-52-39_Trim">
            <a:hlinkClick r:id="" action="ppaction://media"/>
            <a:extLst>
              <a:ext uri="{FF2B5EF4-FFF2-40B4-BE49-F238E27FC236}">
                <a16:creationId xmlns:a16="http://schemas.microsoft.com/office/drawing/2014/main" id="{057F5882-8444-4237-86C0-BA7EA564DF4E}"/>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10648"/>
          <a:stretch/>
        </p:blipFill>
        <p:spPr>
          <a:xfrm>
            <a:off x="1109151" y="1018060"/>
            <a:ext cx="6956782" cy="3996026"/>
          </a:xfrm>
          <a:prstGeom prst="rect">
            <a:avLst/>
          </a:prstGeom>
        </p:spPr>
      </p:pic>
    </p:spTree>
    <p:extLst>
      <p:ext uri="{BB962C8B-B14F-4D97-AF65-F5344CB8AC3E}">
        <p14:creationId xmlns:p14="http://schemas.microsoft.com/office/powerpoint/2010/main" val="4085803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video>
              <p:cMediaNode vol="80000">
                <p:cTn id="18" fill="hold" display="0">
                  <p:stCondLst>
                    <p:cond delay="indefinite"/>
                  </p:stCondLst>
                </p:cTn>
                <p:tgtEl>
                  <p:spTgt spid="4"/>
                </p:tgtEl>
              </p:cMediaNode>
            </p:video>
          </p:childTnLst>
        </p:cTn>
      </p:par>
    </p:tnLst>
  </p:timing>
</p:sld>
</file>

<file path=ppt/theme/theme1.xml><?xml version="1.0" encoding="utf-8"?>
<a:theme xmlns:a="http://schemas.openxmlformats.org/drawingml/2006/main" name="Galaxy Gradie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738</TotalTime>
  <Words>2461</Words>
  <Application>Microsoft Office PowerPoint</Application>
  <PresentationFormat>On-screen Show (16:9)</PresentationFormat>
  <Paragraphs>197</Paragraphs>
  <Slides>37</Slides>
  <Notes>37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Star Jedi Hollow</vt:lpstr>
      <vt:lpstr>Unica One</vt:lpstr>
      <vt:lpstr>Star Jedi</vt:lpstr>
      <vt:lpstr>Arial</vt:lpstr>
      <vt:lpstr>Scope One</vt:lpstr>
      <vt:lpstr>Galaxy Gradient</vt:lpstr>
      <vt:lpstr>Star wars survey data analysis</vt:lpstr>
      <vt:lpstr>PowerPoint Presentation</vt:lpstr>
      <vt:lpstr>DATA preparation</vt:lpstr>
      <vt:lpstr>PowerPoint Presentation</vt:lpstr>
      <vt:lpstr>PowerPoint Presentation</vt:lpstr>
      <vt:lpstr>PowerPoint Presentation</vt:lpstr>
      <vt:lpstr>PowerPoint Presentation</vt:lpstr>
      <vt:lpstr>PowerPoint Presentation</vt:lpstr>
      <vt:lpstr>PowerPoint Presentation</vt:lpstr>
      <vt:lpstr>How do people Rank    star wars movies?</vt:lpstr>
      <vt:lpstr>Data Exploration</vt:lpstr>
      <vt:lpstr>How people rank Episode i: The Phantom Menace</vt:lpstr>
      <vt:lpstr>How people rank Episode ii: attack of the clones</vt:lpstr>
      <vt:lpstr>How people rank Episode iii: Revenge of the sith</vt:lpstr>
      <vt:lpstr>How people rank Episode iv: A new hope</vt:lpstr>
      <vt:lpstr>How people rank Episode v: The empire strikes back</vt:lpstr>
      <vt:lpstr>How people rank Episode vi: return of the jedi</vt:lpstr>
      <vt:lpstr>Best star wars movie?</vt:lpstr>
      <vt:lpstr>Which film was ranked the best the most</vt:lpstr>
      <vt:lpstr>Worst star wars movie?</vt:lpstr>
      <vt:lpstr>Which film was ranked the worst the most</vt:lpstr>
      <vt:lpstr>Relationship between columns</vt:lpstr>
      <vt:lpstr>Relationship between Respondent’s age and how they rank  Episode i: The phantom MEnace</vt:lpstr>
      <vt:lpstr>Boxplot of the relationship between respondent’s age and how they rank  episode i: The Phantom Menace</vt:lpstr>
      <vt:lpstr>Pie charts of the relationship between respondent’s age and how they rank  episode i: The Phantom Menace</vt:lpstr>
      <vt:lpstr>Relationship between respondents who consider themselves fans, and their subsequent answer to the notoriously debated question  ‘Who Shot First?’</vt:lpstr>
      <vt:lpstr>Bar graph of how respondents answered the question ‘who Shot first?’</vt:lpstr>
      <vt:lpstr>Pie charts of how fans and non-fans answered the question ‘who Shot first?’</vt:lpstr>
      <vt:lpstr>Relationship between respondents who are Star Wars fans and Star Trek fans</vt:lpstr>
      <vt:lpstr>Bar graph of how respondents answered the question ‘who Shot first?’</vt:lpstr>
      <vt:lpstr>Character affinities by Demographics</vt:lpstr>
      <vt:lpstr>Respondents’ attitude towards luke skywalker by age</vt:lpstr>
      <vt:lpstr>Respondents’ attitude towards Anakin by age</vt:lpstr>
      <vt:lpstr>PowerPoint Presentation</vt:lpstr>
      <vt:lpstr>Respondents’ attitude towards Darth vader by gender</vt:lpstr>
      <vt:lpstr>Respondents’ attitude towards Padme by Location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creativity!</dc:title>
  <cp:lastModifiedBy>Nishq</cp:lastModifiedBy>
  <cp:revision>54</cp:revision>
  <dcterms:modified xsi:type="dcterms:W3CDTF">2020-05-06T13:48:20Z</dcterms:modified>
</cp:coreProperties>
</file>